
<file path=[Content_Types].xml><?xml version="1.0" encoding="utf-8"?>
<Types xmlns="http://schemas.openxmlformats.org/package/2006/content-types">
  <Default Extension="gif" ContentType="image/gif"/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301" r:id="rId2"/>
    <p:sldId id="296" r:id="rId3"/>
    <p:sldId id="297" r:id="rId4"/>
    <p:sldId id="298" r:id="rId5"/>
    <p:sldId id="299" r:id="rId6"/>
    <p:sldId id="300" r:id="rId7"/>
    <p:sldId id="294" r:id="rId8"/>
    <p:sldId id="295" r:id="rId9"/>
    <p:sldId id="292" r:id="rId10"/>
    <p:sldId id="282" r:id="rId11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533" autoAdjust="0"/>
    <p:restoredTop sz="84989" autoAdjust="0"/>
  </p:normalViewPr>
  <p:slideViewPr>
    <p:cSldViewPr snapToGrid="0">
      <p:cViewPr varScale="1">
        <p:scale>
          <a:sx n="108" d="100"/>
          <a:sy n="108" d="100"/>
        </p:scale>
        <p:origin x="39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99DC9F-6F27-4719-B3D8-F7354E30BCE8}" type="datetimeFigureOut">
              <a:rPr lang="de-DE" smtClean="0"/>
              <a:t>23.03.2023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D8CE26-C536-4ED2-BD5C-D327EBB99E6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783029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0F5183-0565-4974-A37D-984CA0874E2D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05928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D8CE26-C536-4ED2-BD5C-D327EBB99E6A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325624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0F5183-0565-4974-A37D-984CA0874E2D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325183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0F5183-0565-4974-A37D-984CA0874E2D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58644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0F5183-0565-4974-A37D-984CA0874E2D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346412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0F5183-0565-4974-A37D-984CA0874E2D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322881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0F5183-0565-4974-A37D-984CA0874E2D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631478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0F5183-0565-4974-A37D-984CA0874E2D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447125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0F5183-0565-4974-A37D-984CA0874E2D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362880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0F5183-0565-4974-A37D-984CA0874E2D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122950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433958-DA75-D7DC-32E5-8B67CD3C0F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051B86B-4820-BBBD-81F8-FD2A210FC8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BAAFC4F-5FDD-FDF0-8F11-77FDB02764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18662-F8C5-4A8E-80C6-0A66B1A27FBE}" type="datetimeFigureOut">
              <a:rPr lang="de-DE" smtClean="0"/>
              <a:t>23.03.2023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A342002-2EC0-63ED-7194-67409FBC13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C09C6D4-919D-B054-FAFE-071EE2C80C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7A256-A247-4F66-B485-0CF3FA1FB90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820137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B11232-EC41-A072-72F7-452BD1151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F090622D-830C-374F-BAC9-5C613766AB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F0688-1FFD-B107-C46E-EDC12AB395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18662-F8C5-4A8E-80C6-0A66B1A27FBE}" type="datetimeFigureOut">
              <a:rPr lang="de-DE" smtClean="0"/>
              <a:t>23.03.2023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57650CD-5A59-F9E8-3140-B9B8B3281B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08ED388-038E-5601-805F-066A9E1B75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7A256-A247-4F66-B485-0CF3FA1FB90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399558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F81DC8BB-57A0-A1A6-F56E-6D6E80941D5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0B56CC95-AE69-2BAE-C4F1-39595A33ED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CA3363E-27B6-5B55-77F4-9230C1390E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18662-F8C5-4A8E-80C6-0A66B1A27FBE}" type="datetimeFigureOut">
              <a:rPr lang="de-DE" smtClean="0"/>
              <a:t>23.03.2023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C35F776-8D0C-DD2A-58C8-CA06DA6CE2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E8A34B4-45C9-37C7-B45D-5E2D0337A8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7A256-A247-4F66-B485-0CF3FA1FB90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095023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BAC36F8-1821-36EA-3576-BFB70EE7E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A72259A-5B6C-4C56-6D64-115B144DD9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7038D78-D596-6E7E-8FD6-EAF0696C30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18662-F8C5-4A8E-80C6-0A66B1A27FBE}" type="datetimeFigureOut">
              <a:rPr lang="de-DE" smtClean="0"/>
              <a:t>23.03.2023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784FD8A-BFD0-4544-D389-B36BB0CCE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30B01E4-0A68-38AA-D652-200594EBD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7A256-A247-4F66-B485-0CF3FA1FB90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029813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D8B61AA-5C24-7AD6-44F5-410B144D98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4E208FB-05F2-65D7-0EA6-EDE08660E7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E6B8935-9135-E3E4-EE9F-F99302012C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18662-F8C5-4A8E-80C6-0A66B1A27FBE}" type="datetimeFigureOut">
              <a:rPr lang="de-DE" smtClean="0"/>
              <a:t>23.03.2023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74F6508-05C5-9602-FBA7-70FDE908B9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D824258-C949-0AD5-4CBB-E2DDC49F8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7A256-A247-4F66-B485-0CF3FA1FB90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066432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349DD13-1F12-F6AC-300C-EA9CDF08A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5651F38-D8F3-5A3A-6E36-3D8A76C776F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1F8A1B9-B2D9-1A27-FD2F-1207A0B951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5F461575-AC61-E2FB-C569-FE0C266A4A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18662-F8C5-4A8E-80C6-0A66B1A27FBE}" type="datetimeFigureOut">
              <a:rPr lang="de-DE" smtClean="0"/>
              <a:t>23.03.2023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28D8549-4F39-AB52-520B-1779CC9BAB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9D5BB82-4A20-D2C5-2521-0C2B42FBC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7A256-A247-4F66-B485-0CF3FA1FB90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721628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F0D9A3-6D22-8DF2-2AC6-21ABBC1A7E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F971A73-DF69-B72A-B5B5-D0AC068ABE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E44BF6C-8514-C7B0-BC62-85F58005DF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817AA933-7445-01CB-573C-494209DC42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004DD358-685B-59FE-F956-713BF05FA3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9683B495-5C7E-C399-CA00-7DCDC64322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18662-F8C5-4A8E-80C6-0A66B1A27FBE}" type="datetimeFigureOut">
              <a:rPr lang="de-DE" smtClean="0"/>
              <a:t>23.03.2023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079DB177-451C-D82C-8895-5F065FAB76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F892DE48-EB76-6211-FDF4-B9A2B98367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7A256-A247-4F66-B485-0CF3FA1FB90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428138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CCED00-A6ED-4676-22D0-AE6CE6196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61F5C801-A5B8-D939-EBEC-1AD978EB8C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18662-F8C5-4A8E-80C6-0A66B1A27FBE}" type="datetimeFigureOut">
              <a:rPr lang="de-DE" smtClean="0"/>
              <a:t>23.03.2023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C6975F1-11E8-F86E-12D9-4D7C39849E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F1A64D9-A447-479D-1B3B-49EA2EA071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7A256-A247-4F66-B485-0CF3FA1FB90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587130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D09FCACE-189E-D152-DC46-1F077D7515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18662-F8C5-4A8E-80C6-0A66B1A27FBE}" type="datetimeFigureOut">
              <a:rPr lang="de-DE" smtClean="0"/>
              <a:t>23.03.2023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9D9BED2-FB57-2D65-1DEE-F289A36A6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E78F895-A851-EA8C-5720-1F67FA6B7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7A256-A247-4F66-B485-0CF3FA1FB90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119118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F78429-5686-1EB8-7A24-AFE937E34C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C67E22F-9C84-4160-19F9-FAB787F03A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A8580730-9447-F583-CB72-F64A68454C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531DCF1-A741-20F3-557E-45A14145DE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18662-F8C5-4A8E-80C6-0A66B1A27FBE}" type="datetimeFigureOut">
              <a:rPr lang="de-DE" smtClean="0"/>
              <a:t>23.03.2023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7C7AA1D-EF79-366D-32B2-19DD36ECD7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83C76D5-BBCA-4A7F-3BBD-E4D8419C80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7A256-A247-4F66-B485-0CF3FA1FB90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827167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D5A2A3-83DD-A336-5F14-CF7A5456F0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9CCA6D7B-F019-21CA-53C2-3B51C2B6369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6DEC718-CCD1-CDF0-5D38-974C9F7CC2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934B20B-4021-832F-4F99-AF223A5362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18662-F8C5-4A8E-80C6-0A66B1A27FBE}" type="datetimeFigureOut">
              <a:rPr lang="de-DE" smtClean="0"/>
              <a:t>23.03.2023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0D0A8A7-9CAF-B5F0-6D01-4CF3116AB3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B9BC0DD-0859-B388-73FB-1DFA193014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7A256-A247-4F66-B485-0CF3FA1FB90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796863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A2A526A1-FF3A-962F-59EA-89C5EA9360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6140CE0-FDE4-2505-385A-0608A623EF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B533AAC-460F-20FA-B899-7CAE81E4231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B18662-F8C5-4A8E-80C6-0A66B1A27FBE}" type="datetimeFigureOut">
              <a:rPr lang="de-DE" smtClean="0"/>
              <a:t>23.03.2023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4A3F8F4-2DC2-5AB6-E52D-BAA567E226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FA4DB2B-3E34-AA0E-5838-CEB1F6D9E1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37A256-A247-4F66-B485-0CF3FA1FB90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641050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microsoft.com/office/2017/06/relationships/model3d" Target="../media/model3d1.glb"/><Relationship Id="rId12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7.png"/><Relationship Id="rId5" Type="http://schemas.openxmlformats.org/officeDocument/2006/relationships/image" Target="../media/image3.png"/><Relationship Id="rId10" Type="http://schemas.microsoft.com/office/2007/relationships/hdphoto" Target="../media/hdphoto1.wdp"/><Relationship Id="rId4" Type="http://schemas.openxmlformats.org/officeDocument/2006/relationships/image" Target="../media/image2.svg"/><Relationship Id="rId9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svg"/><Relationship Id="rId3" Type="http://schemas.openxmlformats.org/officeDocument/2006/relationships/image" Target="../media/image30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11" Type="http://schemas.openxmlformats.org/officeDocument/2006/relationships/image" Target="../media/image23.png"/><Relationship Id="rId5" Type="http://schemas.openxmlformats.org/officeDocument/2006/relationships/image" Target="../media/image32.png"/><Relationship Id="rId10" Type="http://schemas.openxmlformats.org/officeDocument/2006/relationships/image" Target="../media/image22.png"/><Relationship Id="rId4" Type="http://schemas.openxmlformats.org/officeDocument/2006/relationships/image" Target="../media/image31.png"/><Relationship Id="rId9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7.png"/><Relationship Id="rId3" Type="http://schemas.openxmlformats.org/officeDocument/2006/relationships/image" Target="../media/image1.png"/><Relationship Id="rId7" Type="http://schemas.microsoft.com/office/2017/06/relationships/model3d" Target="../media/model3d1.glb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microsoft.com/office/2007/relationships/hdphoto" Target="../media/hdphoto1.wdp"/><Relationship Id="rId4" Type="http://schemas.openxmlformats.org/officeDocument/2006/relationships/image" Target="../media/image2.svg"/><Relationship Id="rId9" Type="http://schemas.openxmlformats.org/officeDocument/2006/relationships/image" Target="../media/image6.png"/><Relationship Id="rId1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8.png"/><Relationship Id="rId3" Type="http://schemas.openxmlformats.org/officeDocument/2006/relationships/image" Target="../media/image1.png"/><Relationship Id="rId7" Type="http://schemas.microsoft.com/office/2017/06/relationships/model3d" Target="../media/model3d1.glb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7.png"/><Relationship Id="rId10" Type="http://schemas.microsoft.com/office/2007/relationships/hdphoto" Target="../media/hdphoto1.wdp"/><Relationship Id="rId4" Type="http://schemas.openxmlformats.org/officeDocument/2006/relationships/image" Target="../media/image2.svg"/><Relationship Id="rId9" Type="http://schemas.openxmlformats.org/officeDocument/2006/relationships/image" Target="../media/image6.png"/><Relationship Id="rId1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17/06/relationships/model3d" Target="../media/model3d1.glb"/><Relationship Id="rId13" Type="http://schemas.openxmlformats.org/officeDocument/2006/relationships/image" Target="../media/image10.png"/><Relationship Id="rId3" Type="http://schemas.openxmlformats.org/officeDocument/2006/relationships/image" Target="../media/image12.png"/><Relationship Id="rId7" Type="http://schemas.openxmlformats.org/officeDocument/2006/relationships/image" Target="../media/image4.svg"/><Relationship Id="rId12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microsoft.com/office/2007/relationships/hdphoto" Target="../media/hdphoto1.wdp"/><Relationship Id="rId5" Type="http://schemas.openxmlformats.org/officeDocument/2006/relationships/image" Target="../media/image2.svg"/><Relationship Id="rId15" Type="http://schemas.openxmlformats.org/officeDocument/2006/relationships/image" Target="../media/image11.png"/><Relationship Id="rId10" Type="http://schemas.openxmlformats.org/officeDocument/2006/relationships/image" Target="../media/image6.png"/><Relationship Id="rId4" Type="http://schemas.openxmlformats.org/officeDocument/2006/relationships/image" Target="../media/image1.png"/><Relationship Id="rId9" Type="http://schemas.openxmlformats.org/officeDocument/2006/relationships/image" Target="../media/image5.png"/><Relationship Id="rId1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3.png"/><Relationship Id="rId18" Type="http://schemas.openxmlformats.org/officeDocument/2006/relationships/image" Target="../media/image18.svg"/><Relationship Id="rId3" Type="http://schemas.openxmlformats.org/officeDocument/2006/relationships/image" Target="../media/image1.png"/><Relationship Id="rId21" Type="http://schemas.openxmlformats.org/officeDocument/2006/relationships/image" Target="../media/image7.png"/><Relationship Id="rId7" Type="http://schemas.microsoft.com/office/2017/06/relationships/model3d" Target="../media/model3d1.glb"/><Relationship Id="rId12" Type="http://schemas.openxmlformats.org/officeDocument/2006/relationships/image" Target="../media/image10.png"/><Relationship Id="rId17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16.svg"/><Relationship Id="rId20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5.png"/><Relationship Id="rId10" Type="http://schemas.microsoft.com/office/2007/relationships/hdphoto" Target="../media/hdphoto1.wdp"/><Relationship Id="rId19" Type="http://schemas.openxmlformats.org/officeDocument/2006/relationships/image" Target="../media/image8.png"/><Relationship Id="rId4" Type="http://schemas.openxmlformats.org/officeDocument/2006/relationships/image" Target="../media/image2.svg"/><Relationship Id="rId9" Type="http://schemas.openxmlformats.org/officeDocument/2006/relationships/image" Target="../media/image6.png"/><Relationship Id="rId14" Type="http://schemas.openxmlformats.org/officeDocument/2006/relationships/image" Target="../media/image14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8.png"/><Relationship Id="rId3" Type="http://schemas.openxmlformats.org/officeDocument/2006/relationships/image" Target="../media/image1.png"/><Relationship Id="rId7" Type="http://schemas.microsoft.com/office/2017/06/relationships/model3d" Target="../media/model3d1.glb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7.png"/><Relationship Id="rId10" Type="http://schemas.microsoft.com/office/2007/relationships/hdphoto" Target="../media/hdphoto1.wdp"/><Relationship Id="rId4" Type="http://schemas.openxmlformats.org/officeDocument/2006/relationships/image" Target="../media/image2.svg"/><Relationship Id="rId9" Type="http://schemas.openxmlformats.org/officeDocument/2006/relationships/image" Target="../media/image6.png"/><Relationship Id="rId1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8.png"/><Relationship Id="rId3" Type="http://schemas.openxmlformats.org/officeDocument/2006/relationships/image" Target="../media/image1.png"/><Relationship Id="rId7" Type="http://schemas.microsoft.com/office/2017/06/relationships/model3d" Target="../media/model3d1.glb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7.png"/><Relationship Id="rId10" Type="http://schemas.microsoft.com/office/2007/relationships/hdphoto" Target="../media/hdphoto1.wdp"/><Relationship Id="rId4" Type="http://schemas.openxmlformats.org/officeDocument/2006/relationships/image" Target="../media/image2.svg"/><Relationship Id="rId9" Type="http://schemas.openxmlformats.org/officeDocument/2006/relationships/image" Target="../media/image6.png"/><Relationship Id="rId1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9.png"/><Relationship Id="rId18" Type="http://schemas.openxmlformats.org/officeDocument/2006/relationships/image" Target="../media/image24.png"/><Relationship Id="rId26" Type="http://schemas.openxmlformats.org/officeDocument/2006/relationships/image" Target="../media/image11.png"/><Relationship Id="rId3" Type="http://schemas.openxmlformats.org/officeDocument/2006/relationships/image" Target="../media/image1.png"/><Relationship Id="rId21" Type="http://schemas.openxmlformats.org/officeDocument/2006/relationships/image" Target="../media/image27.png"/><Relationship Id="rId7" Type="http://schemas.microsoft.com/office/2017/06/relationships/model3d" Target="../media/model3d1.glb"/><Relationship Id="rId12" Type="http://schemas.openxmlformats.org/officeDocument/2006/relationships/image" Target="../media/image10.png"/><Relationship Id="rId17" Type="http://schemas.openxmlformats.org/officeDocument/2006/relationships/image" Target="../media/image23.png"/><Relationship Id="rId25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22.png"/><Relationship Id="rId20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24" Type="http://schemas.microsoft.com/office/2007/relationships/hdphoto" Target="../media/hdphoto2.wdp"/><Relationship Id="rId5" Type="http://schemas.openxmlformats.org/officeDocument/2006/relationships/image" Target="../media/image3.png"/><Relationship Id="rId15" Type="http://schemas.openxmlformats.org/officeDocument/2006/relationships/image" Target="../media/image21.png"/><Relationship Id="rId23" Type="http://schemas.openxmlformats.org/officeDocument/2006/relationships/image" Target="../media/image29.png"/><Relationship Id="rId10" Type="http://schemas.microsoft.com/office/2007/relationships/hdphoto" Target="../media/hdphoto1.wdp"/><Relationship Id="rId19" Type="http://schemas.openxmlformats.org/officeDocument/2006/relationships/image" Target="../media/image25.svg"/><Relationship Id="rId4" Type="http://schemas.openxmlformats.org/officeDocument/2006/relationships/image" Target="../media/image2.svg"/><Relationship Id="rId9" Type="http://schemas.openxmlformats.org/officeDocument/2006/relationships/image" Target="../media/image6.png"/><Relationship Id="rId14" Type="http://schemas.openxmlformats.org/officeDocument/2006/relationships/image" Target="../media/image20.png"/><Relationship Id="rId22" Type="http://schemas.openxmlformats.org/officeDocument/2006/relationships/image" Target="../media/image28.gif"/><Relationship Id="rId27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.png"/><Relationship Id="rId18" Type="http://schemas.openxmlformats.org/officeDocument/2006/relationships/image" Target="../media/image17.png"/><Relationship Id="rId26" Type="http://schemas.openxmlformats.org/officeDocument/2006/relationships/image" Target="../media/image23.png"/><Relationship Id="rId3" Type="http://schemas.openxmlformats.org/officeDocument/2006/relationships/image" Target="../media/image12.png"/><Relationship Id="rId21" Type="http://schemas.openxmlformats.org/officeDocument/2006/relationships/image" Target="../media/image11.png"/><Relationship Id="rId34" Type="http://schemas.openxmlformats.org/officeDocument/2006/relationships/image" Target="../media/image7.png"/><Relationship Id="rId7" Type="http://schemas.openxmlformats.org/officeDocument/2006/relationships/image" Target="../media/image4.svg"/><Relationship Id="rId12" Type="http://schemas.openxmlformats.org/officeDocument/2006/relationships/image" Target="../media/image9.png"/><Relationship Id="rId17" Type="http://schemas.openxmlformats.org/officeDocument/2006/relationships/image" Target="../media/image16.svg"/><Relationship Id="rId25" Type="http://schemas.openxmlformats.org/officeDocument/2006/relationships/image" Target="../media/image22.png"/><Relationship Id="rId33" Type="http://schemas.microsoft.com/office/2007/relationships/hdphoto" Target="../media/hdphoto2.wdp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15.png"/><Relationship Id="rId20" Type="http://schemas.openxmlformats.org/officeDocument/2006/relationships/image" Target="../media/image8.png"/><Relationship Id="rId29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microsoft.com/office/2007/relationships/hdphoto" Target="../media/hdphoto1.wdp"/><Relationship Id="rId24" Type="http://schemas.openxmlformats.org/officeDocument/2006/relationships/image" Target="../media/image21.png"/><Relationship Id="rId32" Type="http://schemas.openxmlformats.org/officeDocument/2006/relationships/image" Target="../media/image29.png"/><Relationship Id="rId5" Type="http://schemas.openxmlformats.org/officeDocument/2006/relationships/image" Target="../media/image2.svg"/><Relationship Id="rId15" Type="http://schemas.openxmlformats.org/officeDocument/2006/relationships/image" Target="../media/image14.svg"/><Relationship Id="rId23" Type="http://schemas.openxmlformats.org/officeDocument/2006/relationships/image" Target="../media/image20.png"/><Relationship Id="rId28" Type="http://schemas.openxmlformats.org/officeDocument/2006/relationships/image" Target="../media/image25.svg"/><Relationship Id="rId10" Type="http://schemas.openxmlformats.org/officeDocument/2006/relationships/image" Target="../media/image6.png"/><Relationship Id="rId19" Type="http://schemas.openxmlformats.org/officeDocument/2006/relationships/image" Target="../media/image18.svg"/><Relationship Id="rId31" Type="http://schemas.openxmlformats.org/officeDocument/2006/relationships/image" Target="../media/image28.gif"/><Relationship Id="rId4" Type="http://schemas.openxmlformats.org/officeDocument/2006/relationships/image" Target="../media/image1.png"/><Relationship Id="rId9" Type="http://schemas.openxmlformats.org/officeDocument/2006/relationships/image" Target="../media/image5.png"/><Relationship Id="rId14" Type="http://schemas.openxmlformats.org/officeDocument/2006/relationships/image" Target="../media/image13.png"/><Relationship Id="rId22" Type="http://schemas.openxmlformats.org/officeDocument/2006/relationships/image" Target="../media/image19.png"/><Relationship Id="rId27" Type="http://schemas.openxmlformats.org/officeDocument/2006/relationships/image" Target="../media/image24.png"/><Relationship Id="rId30" Type="http://schemas.openxmlformats.org/officeDocument/2006/relationships/image" Target="../media/image27.png"/><Relationship Id="rId8" Type="http://schemas.microsoft.com/office/2017/06/relationships/model3d" Target="../media/model3d1.glb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4E4F4B4A-5A17-C702-5A6D-9C3F8A0E6669}"/>
              </a:ext>
            </a:extLst>
          </p:cNvPr>
          <p:cNvGrpSpPr/>
          <p:nvPr/>
        </p:nvGrpSpPr>
        <p:grpSpPr>
          <a:xfrm>
            <a:off x="4533536" y="1140407"/>
            <a:ext cx="3124928" cy="5717593"/>
            <a:chOff x="148984" y="1080269"/>
            <a:chExt cx="3124928" cy="5717593"/>
          </a:xfrm>
        </p:grpSpPr>
        <p:pic>
          <p:nvPicPr>
            <p:cNvPr id="9" name="Grafik 8" descr="Millimeterpapier und Notizblöcke mit Bleistift">
              <a:extLst>
                <a:ext uri="{FF2B5EF4-FFF2-40B4-BE49-F238E27FC236}">
                  <a16:creationId xmlns:a16="http://schemas.microsoft.com/office/drawing/2014/main" id="{290CF2EB-71EB-F042-8440-FBE12152E78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20268018">
              <a:off x="148984" y="5298490"/>
              <a:ext cx="1215476" cy="1215476"/>
            </a:xfrm>
            <a:prstGeom prst="rect">
              <a:avLst/>
            </a:prstGeom>
            <a:scene3d>
              <a:camera prst="perspectiveAbove" fov="0">
                <a:rot lat="0" lon="0" rev="0"/>
              </a:camera>
              <a:lightRig rig="threePt" dir="t"/>
            </a:scene3d>
          </p:spPr>
        </p:pic>
        <p:pic>
          <p:nvPicPr>
            <p:cNvPr id="10" name="Grafik 9" descr="Bleistifte mit Papier und Anspitzer">
              <a:extLst>
                <a:ext uri="{FF2B5EF4-FFF2-40B4-BE49-F238E27FC236}">
                  <a16:creationId xmlns:a16="http://schemas.microsoft.com/office/drawing/2014/main" id="{44AD1F83-969A-DE83-58A9-D488F2F177A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360485" flipH="1">
              <a:off x="2180353" y="4704568"/>
              <a:ext cx="1093559" cy="1093559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11" name="3D-Modell 10" descr="All-in-One-Computer">
                  <a:extLst>
                    <a:ext uri="{FF2B5EF4-FFF2-40B4-BE49-F238E27FC236}">
                      <a16:creationId xmlns:a16="http://schemas.microsoft.com/office/drawing/2014/main" id="{D5B3DA49-D682-35D4-8177-EA05DA511782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373152182"/>
                    </p:ext>
                  </p:extLst>
                </p:nvPr>
              </p:nvGraphicFramePr>
              <p:xfrm>
                <a:off x="649685" y="4132621"/>
                <a:ext cx="2037970" cy="2211347"/>
              </p:xfrm>
              <a:graphic>
                <a:graphicData uri="http://schemas.microsoft.com/office/drawing/2017/model3d">
                  <am3d:model3d r:embed="rId7">
                    <am3d:spPr>
                      <a:xfrm>
                        <a:off x="0" y="0"/>
                        <a:ext cx="2037970" cy="2211347"/>
                      </a:xfrm>
                      <a:prstGeom prst="rect">
                        <a:avLst/>
                      </a:prstGeom>
                    </am3d:spPr>
                    <am3d:camera>
                      <am3d:pos x="0" y="0" z="72010334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339501" d="1000000"/>
                      <am3d:preTrans dx="-485408" dy="-14998550" dz="5091385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3382117" ay="6003" az="9028"/>
                      <am3d:postTrans dx="0" dy="0" dz="0"/>
                    </am3d:trans>
                    <am3d:raster rName="Office3DRenderer" rVer="16.0.8326">
                      <am3d:blip r:embed="rId8"/>
                    </am3d:raster>
                    <am3d:objViewport viewportSz="3025533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11" name="3D-Modell 10" descr="All-in-One-Computer">
                  <a:extLst>
                    <a:ext uri="{FF2B5EF4-FFF2-40B4-BE49-F238E27FC236}">
                      <a16:creationId xmlns:a16="http://schemas.microsoft.com/office/drawing/2014/main" id="{D5B3DA49-D682-35D4-8177-EA05DA511782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034237" y="4192759"/>
                  <a:ext cx="2037970" cy="2211347"/>
                </a:xfrm>
                <a:prstGeom prst="rect">
                  <a:avLst/>
                </a:prstGeom>
              </p:spPr>
            </p:pic>
          </mc:Fallback>
        </mc:AlternateContent>
        <p:pic>
          <p:nvPicPr>
            <p:cNvPr id="12" name="Grafik 11">
              <a:extLst>
                <a:ext uri="{FF2B5EF4-FFF2-40B4-BE49-F238E27FC236}">
                  <a16:creationId xmlns:a16="http://schemas.microsoft.com/office/drawing/2014/main" id="{7F072B68-19A3-B1DD-5078-06C72DE51D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9945" b="96624" l="573" r="97604">
                          <a14:foregroundMark x1="5156" y1="89994" x2="10000" y2="77839"/>
                          <a14:foregroundMark x1="90156" y1="96746" x2="92188" y2="78514"/>
                          <a14:foregroundMark x1="90729" y1="70902" x2="96771" y2="84530"/>
                          <a14:foregroundMark x1="96771" y1="84530" x2="97656" y2="92511"/>
                          <a14:foregroundMark x1="573" y1="78699" x2="833" y2="94537"/>
                          <a14:backgroundMark x1="51042" y1="12400" x2="49583" y2="38428"/>
                          <a14:backgroundMark x1="54740" y1="16636" x2="76563" y2="12584"/>
                          <a14:backgroundMark x1="84323" y1="15470" x2="90052" y2="33517"/>
                          <a14:backgroundMark x1="88021" y1="39288" x2="88021" y2="21056"/>
                          <a14:backgroundMark x1="89896" y1="32719" x2="90156" y2="4481"/>
                          <a14:backgroundMark x1="57604" y1="15592" x2="55833" y2="24187"/>
                          <a14:backgroundMark x1="55833" y1="24187" x2="52396" y2="29343"/>
                          <a14:backgroundMark x1="52396" y1="29343" x2="47344" y2="24923"/>
                          <a14:backgroundMark x1="47344" y1="24923" x2="40417" y2="12830"/>
                          <a14:backgroundMark x1="40417" y1="12830" x2="32344" y2="10190"/>
                          <a14:backgroundMark x1="32344" y1="10190" x2="24792" y2="10190"/>
                          <a14:backgroundMark x1="24792" y1="10190" x2="19063" y2="13689"/>
                          <a14:backgroundMark x1="19063" y1="13689" x2="15208" y2="19767"/>
                          <a14:backgroundMark x1="15208" y1="19767" x2="10781" y2="14180"/>
                          <a14:backgroundMark x1="10781" y1="14180" x2="7292" y2="27931"/>
                          <a14:backgroundMark x1="7292" y1="27931" x2="7083" y2="35052"/>
                          <a14:backgroundMark x1="7083" y1="35052" x2="8594" y2="38122"/>
                          <a14:backgroundMark x1="31979" y1="38122" x2="33281" y2="30939"/>
                          <a14:backgroundMark x1="33281" y1="30939" x2="36302" y2="25537"/>
                          <a14:backgroundMark x1="36302" y1="25537" x2="41302" y2="21179"/>
                          <a14:backgroundMark x1="41302" y1="21179" x2="44583" y2="19828"/>
                          <a14:backgroundMark x1="42708" y1="39288" x2="49167" y2="24739"/>
                          <a14:backgroundMark x1="51771" y1="40270" x2="51771" y2="23204"/>
                          <a14:backgroundMark x1="55208" y1="38797" x2="53490" y2="19828"/>
                          <a14:backgroundMark x1="53490" y1="19828" x2="53490" y2="19828"/>
                          <a14:backgroundMark x1="58750" y1="28115" x2="65052" y2="39411"/>
                          <a14:backgroundMark x1="65052" y1="39411" x2="65104" y2="39963"/>
                          <a14:backgroundMark x1="65365" y1="40945" x2="61667" y2="31001"/>
                          <a14:backgroundMark x1="70260" y1="33211" x2="60625" y2="15592"/>
                          <a14:backgroundMark x1="63073" y1="18171" x2="77448" y2="17373"/>
                          <a14:backgroundMark x1="77448" y1="17373" x2="80833" y2="19337"/>
                          <a14:backgroundMark x1="15156" y1="32044" x2="15313" y2="24555"/>
                          <a14:backgroundMark x1="15313" y1="24555" x2="16771" y2="20688"/>
                          <a14:backgroundMark x1="23906" y1="20381" x2="23906" y2="20381"/>
                          <a14:backgroundMark x1="18906" y1="19705" x2="18906" y2="19705"/>
                          <a14:backgroundMark x1="24375" y1="19030" x2="24375" y2="19030"/>
                          <a14:backgroundMark x1="27708" y1="28115" x2="27708" y2="28115"/>
                          <a14:backgroundMark x1="30104" y1="23511" x2="30104" y2="23511"/>
                          <a14:backgroundMark x1="29740" y1="21854" x2="29740" y2="21854"/>
                          <a14:backgroundMark x1="31823" y1="19337" x2="31823" y2="19337"/>
                          <a14:backgroundMark x1="31823" y1="17680" x2="31823" y2="17680"/>
                          <a14:backgroundMark x1="26302" y1="31001" x2="26302" y2="31001"/>
                          <a14:backgroundMark x1="24792" y1="18048" x2="24792" y2="18048"/>
                          <a14:backgroundMark x1="26354" y1="30816" x2="26667" y2="30080"/>
                          <a14:backgroundMark x1="25990" y1="31921" x2="27448" y2="28054"/>
                          <a14:backgroundMark x1="7917" y1="29896" x2="8438" y2="27624"/>
                          <a14:backgroundMark x1="65677" y1="40638" x2="63594" y2="36464"/>
                          <a14:backgroundMark x1="64896" y1="38122" x2="63385" y2="35298"/>
                          <a14:backgroundMark x1="31042" y1="41743" x2="32188" y2="38797"/>
                          <a14:backgroundMark x1="65990" y1="42603" x2="65990" y2="42603"/>
                          <a14:backgroundMark x1="30938" y1="43892" x2="30938" y2="43892"/>
                          <a14:backgroundMark x1="65573" y1="41866" x2="65573" y2="41866"/>
                          <a14:backgroundMark x1="66510" y1="44138" x2="66510" y2="44138"/>
                          <a14:backgroundMark x1="66510" y1="44629" x2="66510" y2="44629"/>
                          <a14:backgroundMark x1="81250" y1="31492" x2="81250" y2="31492"/>
                          <a14:backgroundMark x1="80833" y1="30203" x2="80833" y2="30203"/>
                          <a14:backgroundMark x1="80833" y1="31246" x2="80833" y2="31246"/>
                          <a14:backgroundMark x1="73490" y1="24739" x2="73490" y2="24739"/>
                          <a14:backgroundMark x1="73125" y1="24064" x2="73125" y2="24064"/>
                          <a14:backgroundMark x1="72448" y1="22897" x2="72448" y2="22897"/>
                          <a14:backgroundMark x1="74844" y1="28607" x2="74844" y2="28607"/>
                          <a14:backgroundMark x1="75469" y1="30264" x2="75469" y2="30264"/>
                          <a14:backgroundMark x1="74271" y1="27133" x2="74271" y2="27133"/>
                          <a14:backgroundMark x1="75469" y1="30694" x2="75469" y2="30694"/>
                          <a14:backgroundMark x1="75573" y1="30939" x2="75573" y2="30939"/>
                          <a14:backgroundMark x1="32552" y1="18723" x2="32552" y2="18723"/>
                          <a14:backgroundMark x1="34688" y1="13996" x2="34688" y2="13996"/>
                          <a14:backgroundMark x1="60469" y1="18232" x2="60469" y2="18232"/>
                        </a14:backgroundRemoval>
                      </a14:imgEffect>
                      <a14:imgEffect>
                        <a14:colorTemperature colorTemp="11200"/>
                      </a14:imgEffect>
                      <a14:imgEffect>
                        <a14:saturation sat="3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0401"/>
            <a:stretch/>
          </p:blipFill>
          <p:spPr>
            <a:xfrm>
              <a:off x="863758" y="5685893"/>
              <a:ext cx="1646517" cy="1111969"/>
            </a:xfrm>
            <a:prstGeom prst="rect">
              <a:avLst/>
            </a:prstGeom>
          </p:spPr>
        </p:pic>
        <p:sp>
          <p:nvSpPr>
            <p:cNvPr id="13" name="TextBox 18">
              <a:extLst>
                <a:ext uri="{FF2B5EF4-FFF2-40B4-BE49-F238E27FC236}">
                  <a16:creationId xmlns:a16="http://schemas.microsoft.com/office/drawing/2014/main" id="{3945BFA4-438C-1237-4BB9-B02C632D4C5E}"/>
                </a:ext>
              </a:extLst>
            </p:cNvPr>
            <p:cNvSpPr txBox="1"/>
            <p:nvPr/>
          </p:nvSpPr>
          <p:spPr>
            <a:xfrm>
              <a:off x="1999587" y="3024683"/>
              <a:ext cx="91262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2D3E50"/>
                  </a:solidFill>
                </a:rPr>
                <a:t>Standards</a:t>
              </a:r>
            </a:p>
          </p:txBody>
        </p:sp>
        <p:sp>
          <p:nvSpPr>
            <p:cNvPr id="14" name="Bogen 13">
              <a:extLst>
                <a:ext uri="{FF2B5EF4-FFF2-40B4-BE49-F238E27FC236}">
                  <a16:creationId xmlns:a16="http://schemas.microsoft.com/office/drawing/2014/main" id="{2685EF27-C285-B92B-6BBC-1287FEA79EB7}"/>
                </a:ext>
              </a:extLst>
            </p:cNvPr>
            <p:cNvSpPr/>
            <p:nvPr/>
          </p:nvSpPr>
          <p:spPr>
            <a:xfrm rot="16200000">
              <a:off x="1656985" y="3141357"/>
              <a:ext cx="802104" cy="846227"/>
            </a:xfrm>
            <a:prstGeom prst="arc">
              <a:avLst/>
            </a:prstGeom>
            <a:ln w="57150">
              <a:solidFill>
                <a:srgbClr val="2D3E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TextBox 18">
              <a:extLst>
                <a:ext uri="{FF2B5EF4-FFF2-40B4-BE49-F238E27FC236}">
                  <a16:creationId xmlns:a16="http://schemas.microsoft.com/office/drawing/2014/main" id="{AC1E9A5A-32AD-E0FC-8592-724B7D8E7C4C}"/>
                </a:ext>
              </a:extLst>
            </p:cNvPr>
            <p:cNvSpPr txBox="1"/>
            <p:nvPr/>
          </p:nvSpPr>
          <p:spPr>
            <a:xfrm>
              <a:off x="173737" y="3219807"/>
              <a:ext cx="111658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400" dirty="0">
                  <a:solidFill>
                    <a:srgbClr val="2D3E50"/>
                  </a:solidFill>
                </a:rPr>
                <a:t>Controlled</a:t>
              </a:r>
            </a:p>
            <a:p>
              <a:pPr algn="r"/>
              <a:r>
                <a:rPr lang="en-US" sz="1400" dirty="0">
                  <a:solidFill>
                    <a:srgbClr val="2D3E50"/>
                  </a:solidFill>
                </a:rPr>
                <a:t>Vocabularies</a:t>
              </a:r>
            </a:p>
          </p:txBody>
        </p:sp>
        <p:sp>
          <p:nvSpPr>
            <p:cNvPr id="16" name="Bogen 15">
              <a:extLst>
                <a:ext uri="{FF2B5EF4-FFF2-40B4-BE49-F238E27FC236}">
                  <a16:creationId xmlns:a16="http://schemas.microsoft.com/office/drawing/2014/main" id="{21847EAE-6C49-EFBA-6D90-BE05051A818F}"/>
                </a:ext>
              </a:extLst>
            </p:cNvPr>
            <p:cNvSpPr/>
            <p:nvPr/>
          </p:nvSpPr>
          <p:spPr>
            <a:xfrm rot="5400000" flipH="1">
              <a:off x="823454" y="3446358"/>
              <a:ext cx="802104" cy="846227"/>
            </a:xfrm>
            <a:prstGeom prst="arc">
              <a:avLst/>
            </a:prstGeom>
            <a:ln w="57150">
              <a:solidFill>
                <a:srgbClr val="2D3E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7" name="Bogen 16">
              <a:extLst>
                <a:ext uri="{FF2B5EF4-FFF2-40B4-BE49-F238E27FC236}">
                  <a16:creationId xmlns:a16="http://schemas.microsoft.com/office/drawing/2014/main" id="{AE0E2F87-4DED-00BC-A461-8C17A293CF38}"/>
                </a:ext>
              </a:extLst>
            </p:cNvPr>
            <p:cNvSpPr/>
            <p:nvPr/>
          </p:nvSpPr>
          <p:spPr>
            <a:xfrm rot="5400000" flipH="1">
              <a:off x="815929" y="2836356"/>
              <a:ext cx="802104" cy="846227"/>
            </a:xfrm>
            <a:prstGeom prst="arc">
              <a:avLst/>
            </a:prstGeom>
            <a:ln w="57150">
              <a:solidFill>
                <a:srgbClr val="2D3E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8" name="TextBox 18">
              <a:extLst>
                <a:ext uri="{FF2B5EF4-FFF2-40B4-BE49-F238E27FC236}">
                  <a16:creationId xmlns:a16="http://schemas.microsoft.com/office/drawing/2014/main" id="{41EE2FAA-8E19-C824-C9E0-1690BA1599BD}"/>
                </a:ext>
              </a:extLst>
            </p:cNvPr>
            <p:cNvSpPr txBox="1"/>
            <p:nvPr/>
          </p:nvSpPr>
          <p:spPr>
            <a:xfrm>
              <a:off x="318377" y="2586868"/>
              <a:ext cx="93750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400" dirty="0">
                  <a:solidFill>
                    <a:srgbClr val="2D3E50"/>
                  </a:solidFill>
                </a:rPr>
                <a:t>Metadata</a:t>
              </a:r>
              <a:br>
                <a:rPr lang="en-US" sz="1400" dirty="0">
                  <a:solidFill>
                    <a:srgbClr val="2D3E50"/>
                  </a:solidFill>
                </a:rPr>
              </a:br>
              <a:r>
                <a:rPr lang="en-US" sz="1400" dirty="0">
                  <a:solidFill>
                    <a:srgbClr val="2D3E50"/>
                  </a:solidFill>
                </a:rPr>
                <a:t>Templates</a:t>
              </a:r>
            </a:p>
          </p:txBody>
        </p:sp>
        <p:sp>
          <p:nvSpPr>
            <p:cNvPr id="19" name="Arrow: Right 238">
              <a:extLst>
                <a:ext uri="{FF2B5EF4-FFF2-40B4-BE49-F238E27FC236}">
                  <a16:creationId xmlns:a16="http://schemas.microsoft.com/office/drawing/2014/main" id="{51005F00-2954-8CF6-89BF-D9A7F146E74B}"/>
                </a:ext>
              </a:extLst>
            </p:cNvPr>
            <p:cNvSpPr/>
            <p:nvPr/>
          </p:nvSpPr>
          <p:spPr>
            <a:xfrm rot="5400000">
              <a:off x="850792" y="3230984"/>
              <a:ext cx="1513945" cy="303893"/>
            </a:xfrm>
            <a:prstGeom prst="rightArrow">
              <a:avLst/>
            </a:prstGeom>
            <a:solidFill>
              <a:srgbClr val="2D3E50"/>
            </a:solidFill>
            <a:ln w="12700" cap="flat" cmpd="sng" algn="ctr">
              <a:solidFill>
                <a:srgbClr val="2D3E5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20" name="Grafik 19">
              <a:extLst>
                <a:ext uri="{FF2B5EF4-FFF2-40B4-BE49-F238E27FC236}">
                  <a16:creationId xmlns:a16="http://schemas.microsoft.com/office/drawing/2014/main" id="{3F6CA1A5-96D9-D257-64B1-BD71C4282F9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32892" y="4270524"/>
              <a:ext cx="1780186" cy="1060796"/>
            </a:xfrm>
            <a:prstGeom prst="rect">
              <a:avLst/>
            </a:prstGeom>
          </p:spPr>
        </p:pic>
        <p:pic>
          <p:nvPicPr>
            <p:cNvPr id="21" name="Picture 25">
              <a:extLst>
                <a:ext uri="{FF2B5EF4-FFF2-40B4-BE49-F238E27FC236}">
                  <a16:creationId xmlns:a16="http://schemas.microsoft.com/office/drawing/2014/main" id="{E22C4F20-4C3E-E200-94DB-2F950E2FB9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062207" y="4341608"/>
              <a:ext cx="1121556" cy="918628"/>
            </a:xfrm>
            <a:prstGeom prst="rect">
              <a:avLst/>
            </a:prstGeom>
          </p:spPr>
        </p:pic>
        <p:sp>
          <p:nvSpPr>
            <p:cNvPr id="22" name="Untertitel 1">
              <a:extLst>
                <a:ext uri="{FF2B5EF4-FFF2-40B4-BE49-F238E27FC236}">
                  <a16:creationId xmlns:a16="http://schemas.microsoft.com/office/drawing/2014/main" id="{C71F38DA-1065-42A3-7721-8A50F059140E}"/>
                </a:ext>
              </a:extLst>
            </p:cNvPr>
            <p:cNvSpPr txBox="1">
              <a:spLocks/>
            </p:cNvSpPr>
            <p:nvPr/>
          </p:nvSpPr>
          <p:spPr>
            <a:xfrm>
              <a:off x="307247" y="1080269"/>
              <a:ext cx="2601034" cy="490587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marL="234000" indent="-234000" algn="l" defTabSz="457200" rtl="0" eaLnBrk="1" latinLnBrk="0" hangingPunct="1">
                <a:spcBef>
                  <a:spcPts val="1200"/>
                </a:spcBef>
                <a:buClrTx/>
                <a:buSzPct val="100000"/>
                <a:buFont typeface="Wingdings" charset="2"/>
                <a:buChar char="§"/>
                <a:defRPr lang="de-DE" sz="2400" b="1" i="0" kern="1200" baseline="0" dirty="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Wingdings" charset="2"/>
                <a:buChar char="§"/>
                <a:defRPr lang="de-DE" sz="2000" b="1" i="0" kern="1200" baseline="0" dirty="0" smtClean="0">
                  <a:solidFill>
                    <a:schemeClr val="accent4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Wingdings" charset="2"/>
                <a:buChar char="§"/>
                <a:defRPr lang="de-DE" sz="2000" b="1" i="0" kern="1200" baseline="0" dirty="0" smtClean="0">
                  <a:solidFill>
                    <a:schemeClr val="accent4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Wingdings" charset="2"/>
                <a:buChar char="§"/>
                <a:defRPr lang="de-DE" sz="2000" b="0" i="0" kern="1200" baseline="0" dirty="0" smtClean="0">
                  <a:solidFill>
                    <a:schemeClr val="accent4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Wingdings" charset="2"/>
                <a:buChar char="§"/>
                <a:defRPr lang="de-DE" sz="2000" kern="1200" baseline="0" dirty="0">
                  <a:solidFill>
                    <a:schemeClr val="accent4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spcBef>
                  <a:spcPts val="0"/>
                </a:spcBef>
                <a:buFont typeface="Wingdings" charset="2"/>
                <a:buNone/>
              </a:pPr>
              <a:r>
                <a:rPr lang="en-US" sz="2800" b="0" cap="small" dirty="0">
                  <a:ln w="12700">
                    <a:solidFill>
                      <a:srgbClr val="2D3E50"/>
                    </a:solidFill>
                  </a:ln>
                  <a:solidFill>
                    <a:srgbClr val="AEBFD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F</a:t>
              </a:r>
              <a:r>
                <a:rPr lang="en-US" sz="1800" b="0" cap="small" dirty="0">
                  <a:solidFill>
                    <a:srgbClr val="2D3E5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indable</a:t>
              </a:r>
            </a:p>
          </p:txBody>
        </p:sp>
        <p:sp>
          <p:nvSpPr>
            <p:cNvPr id="23" name="Untertitel 1">
              <a:extLst>
                <a:ext uri="{FF2B5EF4-FFF2-40B4-BE49-F238E27FC236}">
                  <a16:creationId xmlns:a16="http://schemas.microsoft.com/office/drawing/2014/main" id="{FD973D90-CA2E-8286-0A2C-8E408F73A075}"/>
                </a:ext>
              </a:extLst>
            </p:cNvPr>
            <p:cNvSpPr txBox="1">
              <a:spLocks/>
            </p:cNvSpPr>
            <p:nvPr/>
          </p:nvSpPr>
          <p:spPr>
            <a:xfrm>
              <a:off x="307247" y="1427964"/>
              <a:ext cx="2601034" cy="490586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marL="234000" indent="-234000" algn="l" defTabSz="457200" rtl="0" eaLnBrk="1" latinLnBrk="0" hangingPunct="1">
                <a:spcBef>
                  <a:spcPts val="1200"/>
                </a:spcBef>
                <a:buClrTx/>
                <a:buSzPct val="100000"/>
                <a:buFont typeface="Wingdings" charset="2"/>
                <a:buChar char="§"/>
                <a:defRPr lang="de-DE" sz="2400" b="1" i="0" kern="1200" baseline="0" dirty="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Wingdings" charset="2"/>
                <a:buChar char="§"/>
                <a:defRPr lang="de-DE" sz="2000" b="1" i="0" kern="1200" baseline="0" dirty="0" smtClean="0">
                  <a:solidFill>
                    <a:schemeClr val="accent4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Wingdings" charset="2"/>
                <a:buChar char="§"/>
                <a:defRPr lang="de-DE" sz="2000" b="1" i="0" kern="1200" baseline="0" dirty="0" smtClean="0">
                  <a:solidFill>
                    <a:schemeClr val="accent4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Wingdings" charset="2"/>
                <a:buChar char="§"/>
                <a:defRPr lang="de-DE" sz="2000" b="0" i="0" kern="1200" baseline="0" dirty="0" smtClean="0">
                  <a:solidFill>
                    <a:schemeClr val="accent4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Wingdings" charset="2"/>
                <a:buChar char="§"/>
                <a:defRPr lang="de-DE" sz="2000" kern="1200" baseline="0" dirty="0">
                  <a:solidFill>
                    <a:schemeClr val="accent4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spcBef>
                  <a:spcPts val="0"/>
                </a:spcBef>
                <a:buFont typeface="Wingdings" charset="2"/>
                <a:buNone/>
              </a:pPr>
              <a:r>
                <a:rPr lang="en-US" sz="2800" b="0" cap="small" dirty="0">
                  <a:ln w="12700">
                    <a:solidFill>
                      <a:srgbClr val="2D3E50"/>
                    </a:solidFill>
                  </a:ln>
                  <a:solidFill>
                    <a:srgbClr val="AEBFD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</a:t>
              </a:r>
              <a:r>
                <a:rPr lang="en-US" sz="1800" b="0" cap="small" dirty="0">
                  <a:solidFill>
                    <a:srgbClr val="2D3E5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ccessible</a:t>
              </a:r>
            </a:p>
          </p:txBody>
        </p:sp>
        <p:sp>
          <p:nvSpPr>
            <p:cNvPr id="24" name="Untertitel 1">
              <a:extLst>
                <a:ext uri="{FF2B5EF4-FFF2-40B4-BE49-F238E27FC236}">
                  <a16:creationId xmlns:a16="http://schemas.microsoft.com/office/drawing/2014/main" id="{CE033373-D9F2-C163-540F-41D6C802A709}"/>
                </a:ext>
              </a:extLst>
            </p:cNvPr>
            <p:cNvSpPr txBox="1">
              <a:spLocks/>
            </p:cNvSpPr>
            <p:nvPr/>
          </p:nvSpPr>
          <p:spPr>
            <a:xfrm>
              <a:off x="307247" y="2123352"/>
              <a:ext cx="2601034" cy="490586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marL="234000" indent="-234000" algn="l" defTabSz="457200" rtl="0" eaLnBrk="1" latinLnBrk="0" hangingPunct="1">
                <a:spcBef>
                  <a:spcPts val="1200"/>
                </a:spcBef>
                <a:buClrTx/>
                <a:buSzPct val="100000"/>
                <a:buFont typeface="Wingdings" charset="2"/>
                <a:buChar char="§"/>
                <a:defRPr lang="de-DE" sz="2400" b="1" i="0" kern="1200" baseline="0" dirty="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Wingdings" charset="2"/>
                <a:buChar char="§"/>
                <a:defRPr lang="de-DE" sz="2000" b="1" i="0" kern="1200" baseline="0" dirty="0" smtClean="0">
                  <a:solidFill>
                    <a:schemeClr val="accent4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Wingdings" charset="2"/>
                <a:buChar char="§"/>
                <a:defRPr lang="de-DE" sz="2000" b="1" i="0" kern="1200" baseline="0" dirty="0" smtClean="0">
                  <a:solidFill>
                    <a:schemeClr val="accent4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Wingdings" charset="2"/>
                <a:buChar char="§"/>
                <a:defRPr lang="de-DE" sz="2000" b="0" i="0" kern="1200" baseline="0" dirty="0" smtClean="0">
                  <a:solidFill>
                    <a:schemeClr val="accent4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Wingdings" charset="2"/>
                <a:buChar char="§"/>
                <a:defRPr lang="de-DE" sz="2000" kern="1200" baseline="0" dirty="0">
                  <a:solidFill>
                    <a:schemeClr val="accent4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spcBef>
                  <a:spcPts val="0"/>
                </a:spcBef>
                <a:buFont typeface="Wingdings" charset="2"/>
                <a:buNone/>
              </a:pPr>
              <a:r>
                <a:rPr lang="en-US" sz="2800" b="0" cap="small" dirty="0">
                  <a:ln w="12700">
                    <a:solidFill>
                      <a:srgbClr val="2D3E50"/>
                    </a:solidFill>
                  </a:ln>
                  <a:solidFill>
                    <a:srgbClr val="AEBFD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</a:t>
              </a:r>
              <a:r>
                <a:rPr lang="en-US" sz="1800" b="0" cap="small" dirty="0">
                  <a:solidFill>
                    <a:srgbClr val="2D3E5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nteroperable</a:t>
              </a:r>
            </a:p>
          </p:txBody>
        </p:sp>
        <p:sp>
          <p:nvSpPr>
            <p:cNvPr id="25" name="Untertitel 1">
              <a:extLst>
                <a:ext uri="{FF2B5EF4-FFF2-40B4-BE49-F238E27FC236}">
                  <a16:creationId xmlns:a16="http://schemas.microsoft.com/office/drawing/2014/main" id="{8E69B85F-0553-BDB7-1989-6E55BF0B74B0}"/>
                </a:ext>
              </a:extLst>
            </p:cNvPr>
            <p:cNvSpPr txBox="1">
              <a:spLocks/>
            </p:cNvSpPr>
            <p:nvPr/>
          </p:nvSpPr>
          <p:spPr>
            <a:xfrm>
              <a:off x="307247" y="1775658"/>
              <a:ext cx="2601034" cy="490586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marL="234000" indent="-234000" algn="l" defTabSz="457200" rtl="0" eaLnBrk="1" latinLnBrk="0" hangingPunct="1">
                <a:spcBef>
                  <a:spcPts val="1200"/>
                </a:spcBef>
                <a:buClrTx/>
                <a:buSzPct val="100000"/>
                <a:buFont typeface="Wingdings" charset="2"/>
                <a:buChar char="§"/>
                <a:defRPr lang="de-DE" sz="2400" b="1" i="0" kern="1200" baseline="0" dirty="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Wingdings" charset="2"/>
                <a:buChar char="§"/>
                <a:defRPr lang="de-DE" sz="2000" b="1" i="0" kern="1200" baseline="0" dirty="0" smtClean="0">
                  <a:solidFill>
                    <a:schemeClr val="accent4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Wingdings" charset="2"/>
                <a:buChar char="§"/>
                <a:defRPr lang="de-DE" sz="2000" b="1" i="0" kern="1200" baseline="0" dirty="0" smtClean="0">
                  <a:solidFill>
                    <a:schemeClr val="accent4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Wingdings" charset="2"/>
                <a:buChar char="§"/>
                <a:defRPr lang="de-DE" sz="2000" b="0" i="0" kern="1200" baseline="0" dirty="0" smtClean="0">
                  <a:solidFill>
                    <a:schemeClr val="accent4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Wingdings" charset="2"/>
                <a:buChar char="§"/>
                <a:defRPr lang="de-DE" sz="2000" kern="1200" baseline="0" dirty="0">
                  <a:solidFill>
                    <a:schemeClr val="accent4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spcBef>
                  <a:spcPts val="0"/>
                </a:spcBef>
                <a:buFont typeface="Wingdings" charset="2"/>
                <a:buNone/>
              </a:pPr>
              <a:r>
                <a:rPr lang="en-US" sz="2800" b="0" cap="small" dirty="0">
                  <a:ln w="12700">
                    <a:solidFill>
                      <a:srgbClr val="2D3E50"/>
                    </a:solidFill>
                  </a:ln>
                  <a:solidFill>
                    <a:srgbClr val="AEBFD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R</a:t>
              </a:r>
              <a:r>
                <a:rPr lang="en-US" sz="1800" b="0" cap="small" dirty="0">
                  <a:solidFill>
                    <a:srgbClr val="2D3E5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eusable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012506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938DB96-4321-B348-DBD1-129525266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9162" y="4154754"/>
            <a:ext cx="629262" cy="58085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DFE8CB3-441F-0BBA-4F97-2A65F3023C4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194" r="24516"/>
          <a:stretch/>
        </p:blipFill>
        <p:spPr>
          <a:xfrm>
            <a:off x="5760613" y="4240849"/>
            <a:ext cx="629262" cy="641136"/>
          </a:xfrm>
          <a:prstGeom prst="rect">
            <a:avLst/>
          </a:prstGeom>
        </p:spPr>
      </p:pic>
      <p:pic>
        <p:nvPicPr>
          <p:cNvPr id="10" name="Picture 2" descr="Git">
            <a:extLst>
              <a:ext uri="{FF2B5EF4-FFF2-40B4-BE49-F238E27FC236}">
                <a16:creationId xmlns:a16="http://schemas.microsoft.com/office/drawing/2014/main" id="{F5A6BC1D-49DC-A5C5-3169-102D06ADA8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356"/>
          <a:stretch/>
        </p:blipFill>
        <p:spPr bwMode="auto">
          <a:xfrm>
            <a:off x="5078664" y="4091210"/>
            <a:ext cx="609706" cy="58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Git">
            <a:extLst>
              <a:ext uri="{FF2B5EF4-FFF2-40B4-BE49-F238E27FC236}">
                <a16:creationId xmlns:a16="http://schemas.microsoft.com/office/drawing/2014/main" id="{2B435973-AB78-7309-11E8-0AFCA3C398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2712" y="1227786"/>
            <a:ext cx="1397000" cy="58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D81CF50-9318-F852-AEFA-9CD5C54699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81138" y="1949823"/>
            <a:ext cx="1794134" cy="838947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C5ABF716-9D0D-950F-8AB1-415CAB017A5A}"/>
              </a:ext>
            </a:extLst>
          </p:cNvPr>
          <p:cNvGrpSpPr>
            <a:grpSpLocks noChangeAspect="1"/>
          </p:cNvGrpSpPr>
          <p:nvPr/>
        </p:nvGrpSpPr>
        <p:grpSpPr>
          <a:xfrm>
            <a:off x="8098666" y="2033185"/>
            <a:ext cx="1928737" cy="1509622"/>
            <a:chOff x="8098666" y="1519886"/>
            <a:chExt cx="2584543" cy="2022921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1ADD647C-982D-DC05-C59C-81C9F087FC8A}"/>
                </a:ext>
              </a:extLst>
            </p:cNvPr>
            <p:cNvGrpSpPr/>
            <p:nvPr/>
          </p:nvGrpSpPr>
          <p:grpSpPr>
            <a:xfrm>
              <a:off x="9212496" y="1761888"/>
              <a:ext cx="1144834" cy="1156068"/>
              <a:chOff x="9445581" y="1442851"/>
              <a:chExt cx="1144834" cy="1156068"/>
            </a:xfrm>
          </p:grpSpPr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50BB95BA-2690-5E88-2A8B-28A0379272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445581" y="1442851"/>
                <a:ext cx="565620" cy="565620"/>
              </a:xfrm>
              <a:prstGeom prst="rect">
                <a:avLst/>
              </a:prstGeom>
            </p:spPr>
          </p:pic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DA62416A-2680-C661-7DA7-60CAE899ED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445581" y="2033299"/>
                <a:ext cx="565620" cy="565620"/>
              </a:xfrm>
              <a:prstGeom prst="rect">
                <a:avLst/>
              </a:prstGeom>
            </p:spPr>
          </p:pic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802C27AC-B24B-CD3B-69D7-9AF0E6CF8A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027543" y="2033299"/>
                <a:ext cx="562872" cy="565620"/>
              </a:xfrm>
              <a:prstGeom prst="rect">
                <a:avLst/>
              </a:prstGeom>
            </p:spPr>
          </p:pic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2011E365-FE18-0F53-8796-FEF6A5E555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0027609" y="1442851"/>
                <a:ext cx="562806" cy="565620"/>
              </a:xfrm>
              <a:prstGeom prst="rect">
                <a:avLst/>
              </a:prstGeom>
            </p:spPr>
          </p:pic>
        </p:grpSp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96064830-72F5-DA49-6EBB-B821CFB80C8D}"/>
                </a:ext>
              </a:extLst>
            </p:cNvPr>
            <p:cNvSpPr/>
            <p:nvPr/>
          </p:nvSpPr>
          <p:spPr>
            <a:xfrm>
              <a:off x="8559941" y="1519886"/>
              <a:ext cx="2123268" cy="1732390"/>
            </a:xfrm>
            <a:prstGeom prst="roundRect">
              <a:avLst>
                <a:gd name="adj" fmla="val 12194"/>
              </a:avLst>
            </a:prstGeom>
            <a:noFill/>
            <a:ln w="254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ACAB0129-4C98-C30B-1E64-07AF91F1F91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8169842" y="1854948"/>
              <a:ext cx="780198" cy="780198"/>
            </a:xfrm>
            <a:prstGeom prst="rect">
              <a:avLst/>
            </a:prstGeom>
          </p:spPr>
        </p:pic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DEB96F95-F0EB-CBD7-3320-A0F00D2F9C8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098666" y="2673039"/>
              <a:ext cx="884144" cy="8697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74145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Millimeterpapier und Notizblöcke mit Bleistift">
            <a:extLst>
              <a:ext uri="{FF2B5EF4-FFF2-40B4-BE49-F238E27FC236}">
                <a16:creationId xmlns:a16="http://schemas.microsoft.com/office/drawing/2014/main" id="{8846C0DD-C809-3E54-C07C-38CBE0721B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268018">
            <a:off x="168192" y="5193497"/>
            <a:ext cx="1215476" cy="1215476"/>
          </a:xfrm>
          <a:prstGeom prst="rect">
            <a:avLst/>
          </a:prstGeom>
          <a:scene3d>
            <a:camera prst="perspectiveAbove" fov="0">
              <a:rot lat="0" lon="0" rev="0"/>
            </a:camera>
            <a:lightRig rig="threePt" dir="t"/>
          </a:scene3d>
        </p:spPr>
      </p:pic>
      <p:pic>
        <p:nvPicPr>
          <p:cNvPr id="4" name="Grafik 3" descr="Bleistifte mit Papier und Anspitzer">
            <a:extLst>
              <a:ext uri="{FF2B5EF4-FFF2-40B4-BE49-F238E27FC236}">
                <a16:creationId xmlns:a16="http://schemas.microsoft.com/office/drawing/2014/main" id="{90518AA0-20F8-C373-782B-3C9F5105F0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360485" flipH="1">
            <a:off x="2180353" y="4540668"/>
            <a:ext cx="1093559" cy="1093559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-Modell 4" descr="All-in-One-Computer">
                <a:extLst>
                  <a:ext uri="{FF2B5EF4-FFF2-40B4-BE49-F238E27FC236}">
                    <a16:creationId xmlns:a16="http://schemas.microsoft.com/office/drawing/2014/main" id="{9E67EAE4-F04A-9A2B-9508-7F5BAA46D31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29587866"/>
                  </p:ext>
                </p:extLst>
              </p:nvPr>
            </p:nvGraphicFramePr>
            <p:xfrm>
              <a:off x="649685" y="3968721"/>
              <a:ext cx="2037970" cy="2211347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2037970" cy="2211347"/>
                    </a:xfrm>
                    <a:prstGeom prst="rect">
                      <a:avLst/>
                    </a:prstGeom>
                  </am3d:spPr>
                  <am3d:camera>
                    <am3d:pos x="0" y="0" z="7201033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339501" d="1000000"/>
                    <am3d:preTrans dx="-485408" dy="-14998550" dz="5091385"/>
                    <am3d:scale>
                      <am3d:sx n="1000000" d="1000000"/>
                      <am3d:sy n="1000000" d="1000000"/>
                      <am3d:sz n="1000000" d="1000000"/>
                    </am3d:scale>
                    <am3d:rot ax="3382117" ay="6003" az="9028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302553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-Modell 4" descr="All-in-One-Computer">
                <a:extLst>
                  <a:ext uri="{FF2B5EF4-FFF2-40B4-BE49-F238E27FC236}">
                    <a16:creationId xmlns:a16="http://schemas.microsoft.com/office/drawing/2014/main" id="{9E67EAE4-F04A-9A2B-9508-7F5BAA46D31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49685" y="3968721"/>
                <a:ext cx="2037970" cy="2211347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Grafik 6">
            <a:extLst>
              <a:ext uri="{FF2B5EF4-FFF2-40B4-BE49-F238E27FC236}">
                <a16:creationId xmlns:a16="http://schemas.microsoft.com/office/drawing/2014/main" id="{07AC25A0-4E0A-AAC6-EB3C-FE9013417D2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9945" b="96624" l="573" r="97604">
                        <a14:foregroundMark x1="5156" y1="89994" x2="10000" y2="77839"/>
                        <a14:foregroundMark x1="90156" y1="96746" x2="92188" y2="78514"/>
                        <a14:foregroundMark x1="90729" y1="70902" x2="96771" y2="84530"/>
                        <a14:foregroundMark x1="96771" y1="84530" x2="97656" y2="92511"/>
                        <a14:foregroundMark x1="573" y1="78699" x2="833" y2="94537"/>
                        <a14:backgroundMark x1="51042" y1="12400" x2="49583" y2="38428"/>
                        <a14:backgroundMark x1="54740" y1="16636" x2="76563" y2="12584"/>
                        <a14:backgroundMark x1="84323" y1="15470" x2="90052" y2="33517"/>
                        <a14:backgroundMark x1="88021" y1="39288" x2="88021" y2="21056"/>
                        <a14:backgroundMark x1="89896" y1="32719" x2="90156" y2="4481"/>
                        <a14:backgroundMark x1="57604" y1="15592" x2="55833" y2="24187"/>
                        <a14:backgroundMark x1="55833" y1="24187" x2="52396" y2="29343"/>
                        <a14:backgroundMark x1="52396" y1="29343" x2="47344" y2="24923"/>
                        <a14:backgroundMark x1="47344" y1="24923" x2="40417" y2="12830"/>
                        <a14:backgroundMark x1="40417" y1="12830" x2="32344" y2="10190"/>
                        <a14:backgroundMark x1="32344" y1="10190" x2="24792" y2="10190"/>
                        <a14:backgroundMark x1="24792" y1="10190" x2="19063" y2="13689"/>
                        <a14:backgroundMark x1="19063" y1="13689" x2="15208" y2="19767"/>
                        <a14:backgroundMark x1="15208" y1="19767" x2="10781" y2="14180"/>
                        <a14:backgroundMark x1="10781" y1="14180" x2="7292" y2="27931"/>
                        <a14:backgroundMark x1="7292" y1="27931" x2="7083" y2="35052"/>
                        <a14:backgroundMark x1="7083" y1="35052" x2="8594" y2="38122"/>
                        <a14:backgroundMark x1="31979" y1="38122" x2="33281" y2="30939"/>
                        <a14:backgroundMark x1="33281" y1="30939" x2="36302" y2="25537"/>
                        <a14:backgroundMark x1="36302" y1="25537" x2="41302" y2="21179"/>
                        <a14:backgroundMark x1="41302" y1="21179" x2="44583" y2="19828"/>
                        <a14:backgroundMark x1="42708" y1="39288" x2="49167" y2="24739"/>
                        <a14:backgroundMark x1="51771" y1="40270" x2="51771" y2="23204"/>
                        <a14:backgroundMark x1="55208" y1="38797" x2="53490" y2="19828"/>
                        <a14:backgroundMark x1="53490" y1="19828" x2="53490" y2="19828"/>
                        <a14:backgroundMark x1="58750" y1="28115" x2="65052" y2="39411"/>
                        <a14:backgroundMark x1="65052" y1="39411" x2="65104" y2="39963"/>
                        <a14:backgroundMark x1="65365" y1="40945" x2="61667" y2="31001"/>
                        <a14:backgroundMark x1="70260" y1="33211" x2="60625" y2="15592"/>
                        <a14:backgroundMark x1="63073" y1="18171" x2="77448" y2="17373"/>
                        <a14:backgroundMark x1="77448" y1="17373" x2="80833" y2="19337"/>
                        <a14:backgroundMark x1="15156" y1="32044" x2="15313" y2="24555"/>
                        <a14:backgroundMark x1="15313" y1="24555" x2="16771" y2="20688"/>
                        <a14:backgroundMark x1="23906" y1="20381" x2="23906" y2="20381"/>
                        <a14:backgroundMark x1="18906" y1="19705" x2="18906" y2="19705"/>
                        <a14:backgroundMark x1="24375" y1="19030" x2="24375" y2="19030"/>
                        <a14:backgroundMark x1="27708" y1="28115" x2="27708" y2="28115"/>
                        <a14:backgroundMark x1="30104" y1="23511" x2="30104" y2="23511"/>
                        <a14:backgroundMark x1="29740" y1="21854" x2="29740" y2="21854"/>
                        <a14:backgroundMark x1="31823" y1="19337" x2="31823" y2="19337"/>
                        <a14:backgroundMark x1="31823" y1="17680" x2="31823" y2="17680"/>
                        <a14:backgroundMark x1="26302" y1="31001" x2="26302" y2="31001"/>
                        <a14:backgroundMark x1="24792" y1="18048" x2="24792" y2="18048"/>
                        <a14:backgroundMark x1="26354" y1="30816" x2="26667" y2="30080"/>
                        <a14:backgroundMark x1="25990" y1="31921" x2="27448" y2="28054"/>
                        <a14:backgroundMark x1="7917" y1="29896" x2="8438" y2="27624"/>
                        <a14:backgroundMark x1="65677" y1="40638" x2="63594" y2="36464"/>
                        <a14:backgroundMark x1="64896" y1="38122" x2="63385" y2="35298"/>
                        <a14:backgroundMark x1="31042" y1="41743" x2="32188" y2="38797"/>
                        <a14:backgroundMark x1="65990" y1="42603" x2="65990" y2="42603"/>
                        <a14:backgroundMark x1="30938" y1="43892" x2="30938" y2="43892"/>
                        <a14:backgroundMark x1="65573" y1="41866" x2="65573" y2="41866"/>
                        <a14:backgroundMark x1="66510" y1="44138" x2="66510" y2="44138"/>
                        <a14:backgroundMark x1="66510" y1="44629" x2="66510" y2="44629"/>
                        <a14:backgroundMark x1="81250" y1="31492" x2="81250" y2="31492"/>
                        <a14:backgroundMark x1="80833" y1="30203" x2="80833" y2="30203"/>
                        <a14:backgroundMark x1="80833" y1="31246" x2="80833" y2="31246"/>
                        <a14:backgroundMark x1="73490" y1="24739" x2="73490" y2="24739"/>
                        <a14:backgroundMark x1="73125" y1="24064" x2="73125" y2="24064"/>
                        <a14:backgroundMark x1="72448" y1="22897" x2="72448" y2="22897"/>
                        <a14:backgroundMark x1="74844" y1="28607" x2="74844" y2="28607"/>
                        <a14:backgroundMark x1="75469" y1="30264" x2="75469" y2="30264"/>
                        <a14:backgroundMark x1="74271" y1="27133" x2="74271" y2="27133"/>
                        <a14:backgroundMark x1="75469" y1="30694" x2="75469" y2="30694"/>
                        <a14:backgroundMark x1="75573" y1="30939" x2="75573" y2="30939"/>
                        <a14:backgroundMark x1="32552" y1="18723" x2="32552" y2="18723"/>
                        <a14:backgroundMark x1="34688" y1="13996" x2="34688" y2="13996"/>
                        <a14:backgroundMark x1="60469" y1="18232" x2="60469" y2="18232"/>
                      </a14:backgroundRemoval>
                    </a14:imgEffect>
                    <a14:imgEffect>
                      <a14:colorTemperature colorTemp="11200"/>
                    </a14:imgEffect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758" y="5521993"/>
            <a:ext cx="1646517" cy="1396967"/>
          </a:xfrm>
          <a:prstGeom prst="rect">
            <a:avLst/>
          </a:prstGeom>
        </p:spPr>
      </p:pic>
      <p:pic>
        <p:nvPicPr>
          <p:cNvPr id="62" name="Grafik 61">
            <a:extLst>
              <a:ext uri="{FF2B5EF4-FFF2-40B4-BE49-F238E27FC236}">
                <a16:creationId xmlns:a16="http://schemas.microsoft.com/office/drawing/2014/main" id="{CD5370F7-4788-7DA1-ACE1-376005D72DE7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-28522" r="21411" b="29037"/>
          <a:stretch/>
        </p:blipFill>
        <p:spPr>
          <a:xfrm>
            <a:off x="2367495" y="6632168"/>
            <a:ext cx="233103" cy="286347"/>
          </a:xfrm>
          <a:prstGeom prst="ellipse">
            <a:avLst/>
          </a:prstGeom>
        </p:spPr>
      </p:pic>
      <p:pic>
        <p:nvPicPr>
          <p:cNvPr id="63" name="Grafik 62">
            <a:extLst>
              <a:ext uri="{FF2B5EF4-FFF2-40B4-BE49-F238E27FC236}">
                <a16:creationId xmlns:a16="http://schemas.microsoft.com/office/drawing/2014/main" id="{84F7623C-F39E-0C9A-AC92-785763FF73C9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r="-46882" b="9318"/>
          <a:stretch/>
        </p:blipFill>
        <p:spPr>
          <a:xfrm>
            <a:off x="742541" y="6587157"/>
            <a:ext cx="279698" cy="329942"/>
          </a:xfrm>
          <a:prstGeom prst="ellipse">
            <a:avLst/>
          </a:prstGeom>
        </p:spPr>
      </p:pic>
      <p:sp>
        <p:nvSpPr>
          <p:cNvPr id="26" name="Untertitel 1">
            <a:extLst>
              <a:ext uri="{FF2B5EF4-FFF2-40B4-BE49-F238E27FC236}">
                <a16:creationId xmlns:a16="http://schemas.microsoft.com/office/drawing/2014/main" id="{ADDA3C78-1D21-5CE7-58DA-4F259AEC9169}"/>
              </a:ext>
            </a:extLst>
          </p:cNvPr>
          <p:cNvSpPr txBox="1">
            <a:spLocks/>
          </p:cNvSpPr>
          <p:nvPr/>
        </p:nvSpPr>
        <p:spPr>
          <a:xfrm>
            <a:off x="314591" y="677932"/>
            <a:ext cx="2601034" cy="2085485"/>
          </a:xfrm>
          <a:prstGeom prst="rect">
            <a:avLst/>
          </a:prstGeom>
        </p:spPr>
        <p:txBody>
          <a:bodyPr>
            <a:noAutofit/>
          </a:bodyPr>
          <a:lstStyle>
            <a:lvl1pPr marL="234000" indent="-234000" algn="l" defTabSz="457200" rtl="0" eaLnBrk="1" latinLnBrk="0" hangingPunct="1">
              <a:spcBef>
                <a:spcPts val="1200"/>
              </a:spcBef>
              <a:buClrTx/>
              <a:buSzPct val="100000"/>
              <a:buFont typeface="Wingdings" charset="2"/>
              <a:buChar char="§"/>
              <a:defRPr lang="de-DE" sz="2400" b="1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lang="de-DE" sz="2000" b="1" i="0" kern="1200" baseline="0" dirty="0" smtClean="0">
                <a:solidFill>
                  <a:schemeClr val="accent4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lang="de-DE" sz="2000" b="1" i="0" kern="1200" baseline="0" dirty="0" smtClean="0">
                <a:solidFill>
                  <a:schemeClr val="accent4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lang="de-DE" sz="2000" b="0" i="0" kern="1200" baseline="0" dirty="0" smtClean="0">
                <a:solidFill>
                  <a:schemeClr val="accent4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lang="de-DE" sz="2000" kern="1200" baseline="0" dirty="0">
                <a:solidFill>
                  <a:schemeClr val="accent4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 typeface="Wingdings" charset="2"/>
              <a:buNone/>
            </a:pPr>
            <a:r>
              <a:rPr lang="en-US" sz="2800" b="0" cap="small" dirty="0">
                <a:ln w="12700">
                  <a:solidFill>
                    <a:srgbClr val="2D3E50"/>
                  </a:solidFill>
                </a:ln>
                <a:solidFill>
                  <a:srgbClr val="AEBFD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</a:t>
            </a:r>
            <a:r>
              <a:rPr lang="en-US" sz="1800" b="0" cap="small" dirty="0">
                <a:solidFill>
                  <a:srgbClr val="2D3E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indable</a:t>
            </a:r>
          </a:p>
          <a:p>
            <a:pPr marL="0" indent="0" algn="ctr">
              <a:spcBef>
                <a:spcPts val="0"/>
              </a:spcBef>
              <a:buFont typeface="Wingdings" charset="2"/>
              <a:buNone/>
            </a:pPr>
            <a:r>
              <a:rPr lang="en-US" sz="2800" b="0" cap="small" dirty="0">
                <a:ln w="12700">
                  <a:solidFill>
                    <a:srgbClr val="2D3E50"/>
                  </a:solidFill>
                </a:ln>
                <a:solidFill>
                  <a:srgbClr val="AEBFD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en-US" sz="1800" b="0" cap="small" dirty="0">
                <a:solidFill>
                  <a:srgbClr val="2D3E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ccessible</a:t>
            </a:r>
          </a:p>
          <a:p>
            <a:pPr marL="0" indent="0" algn="ctr">
              <a:spcBef>
                <a:spcPts val="0"/>
              </a:spcBef>
              <a:buFont typeface="Wingdings" charset="2"/>
              <a:buNone/>
            </a:pPr>
            <a:r>
              <a:rPr lang="en-US" sz="2800" b="0" cap="small" dirty="0">
                <a:ln w="12700">
                  <a:solidFill>
                    <a:srgbClr val="2D3E50"/>
                  </a:solidFill>
                </a:ln>
                <a:solidFill>
                  <a:srgbClr val="AEBFD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sz="1800" b="0" cap="small" dirty="0">
                <a:solidFill>
                  <a:srgbClr val="2D3E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nteroperable</a:t>
            </a:r>
          </a:p>
          <a:p>
            <a:pPr marL="0" indent="0" algn="ctr">
              <a:spcBef>
                <a:spcPts val="0"/>
              </a:spcBef>
              <a:buFont typeface="Wingdings" charset="2"/>
              <a:buNone/>
            </a:pPr>
            <a:r>
              <a:rPr lang="en-US" sz="2800" b="0" cap="small" dirty="0">
                <a:ln w="12700">
                  <a:solidFill>
                    <a:srgbClr val="2D3E50"/>
                  </a:solidFill>
                </a:ln>
                <a:solidFill>
                  <a:srgbClr val="AEBFD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</a:t>
            </a:r>
            <a:r>
              <a:rPr lang="en-US" sz="1800" b="0" cap="small" dirty="0">
                <a:solidFill>
                  <a:srgbClr val="2D3E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eusable</a:t>
            </a:r>
          </a:p>
        </p:txBody>
      </p:sp>
      <p:sp>
        <p:nvSpPr>
          <p:cNvPr id="41" name="TextBox 18">
            <a:extLst>
              <a:ext uri="{FF2B5EF4-FFF2-40B4-BE49-F238E27FC236}">
                <a16:creationId xmlns:a16="http://schemas.microsoft.com/office/drawing/2014/main" id="{85C6C6D1-FEE2-6E2B-F46C-C0029790D593}"/>
              </a:ext>
            </a:extLst>
          </p:cNvPr>
          <p:cNvSpPr txBox="1"/>
          <p:nvPr/>
        </p:nvSpPr>
        <p:spPr>
          <a:xfrm>
            <a:off x="1999587" y="2860783"/>
            <a:ext cx="9126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2D3E50"/>
                </a:solidFill>
              </a:rPr>
              <a:t>Standards</a:t>
            </a:r>
          </a:p>
        </p:txBody>
      </p:sp>
      <p:sp>
        <p:nvSpPr>
          <p:cNvPr id="47" name="Bogen 46">
            <a:extLst>
              <a:ext uri="{FF2B5EF4-FFF2-40B4-BE49-F238E27FC236}">
                <a16:creationId xmlns:a16="http://schemas.microsoft.com/office/drawing/2014/main" id="{0F1135F2-8C82-A0F6-64E2-8EE6877976E5}"/>
              </a:ext>
            </a:extLst>
          </p:cNvPr>
          <p:cNvSpPr/>
          <p:nvPr/>
        </p:nvSpPr>
        <p:spPr>
          <a:xfrm rot="16200000">
            <a:off x="1656985" y="2977457"/>
            <a:ext cx="802104" cy="846227"/>
          </a:xfrm>
          <a:prstGeom prst="arc">
            <a:avLst/>
          </a:prstGeom>
          <a:ln w="57150">
            <a:solidFill>
              <a:srgbClr val="2D3E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8" name="TextBox 18">
            <a:extLst>
              <a:ext uri="{FF2B5EF4-FFF2-40B4-BE49-F238E27FC236}">
                <a16:creationId xmlns:a16="http://schemas.microsoft.com/office/drawing/2014/main" id="{5D731287-1321-40CE-94AF-4BB0EA76B27F}"/>
              </a:ext>
            </a:extLst>
          </p:cNvPr>
          <p:cNvSpPr txBox="1"/>
          <p:nvPr/>
        </p:nvSpPr>
        <p:spPr>
          <a:xfrm>
            <a:off x="173737" y="3055907"/>
            <a:ext cx="11165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>
                <a:solidFill>
                  <a:srgbClr val="2D3E50"/>
                </a:solidFill>
              </a:rPr>
              <a:t>Controlled</a:t>
            </a:r>
          </a:p>
          <a:p>
            <a:pPr algn="r"/>
            <a:r>
              <a:rPr lang="en-US" sz="1400" dirty="0">
                <a:solidFill>
                  <a:srgbClr val="2D3E50"/>
                </a:solidFill>
              </a:rPr>
              <a:t>Vocabularies</a:t>
            </a:r>
          </a:p>
        </p:txBody>
      </p:sp>
      <p:sp>
        <p:nvSpPr>
          <p:cNvPr id="52" name="Bogen 51">
            <a:extLst>
              <a:ext uri="{FF2B5EF4-FFF2-40B4-BE49-F238E27FC236}">
                <a16:creationId xmlns:a16="http://schemas.microsoft.com/office/drawing/2014/main" id="{7B7CFB4A-7F6B-023E-5973-62DEC8C2BFE6}"/>
              </a:ext>
            </a:extLst>
          </p:cNvPr>
          <p:cNvSpPr/>
          <p:nvPr/>
        </p:nvSpPr>
        <p:spPr>
          <a:xfrm rot="5400000" flipH="1">
            <a:off x="823454" y="3282458"/>
            <a:ext cx="802104" cy="846227"/>
          </a:xfrm>
          <a:prstGeom prst="arc">
            <a:avLst/>
          </a:prstGeom>
          <a:ln w="57150">
            <a:solidFill>
              <a:srgbClr val="2D3E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4" name="Bogen 53">
            <a:extLst>
              <a:ext uri="{FF2B5EF4-FFF2-40B4-BE49-F238E27FC236}">
                <a16:creationId xmlns:a16="http://schemas.microsoft.com/office/drawing/2014/main" id="{6A645D5B-1C66-B43B-E132-B3DE7EB4D4B8}"/>
              </a:ext>
            </a:extLst>
          </p:cNvPr>
          <p:cNvSpPr/>
          <p:nvPr/>
        </p:nvSpPr>
        <p:spPr>
          <a:xfrm rot="5400000" flipH="1">
            <a:off x="815929" y="2672456"/>
            <a:ext cx="802104" cy="846227"/>
          </a:xfrm>
          <a:prstGeom prst="arc">
            <a:avLst/>
          </a:prstGeom>
          <a:ln w="57150">
            <a:solidFill>
              <a:srgbClr val="2D3E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5" name="TextBox 18">
            <a:extLst>
              <a:ext uri="{FF2B5EF4-FFF2-40B4-BE49-F238E27FC236}">
                <a16:creationId xmlns:a16="http://schemas.microsoft.com/office/drawing/2014/main" id="{34C956AB-5502-1E80-07E3-0CA11B7F36F1}"/>
              </a:ext>
            </a:extLst>
          </p:cNvPr>
          <p:cNvSpPr txBox="1"/>
          <p:nvPr/>
        </p:nvSpPr>
        <p:spPr>
          <a:xfrm>
            <a:off x="318377" y="2422968"/>
            <a:ext cx="9375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>
                <a:solidFill>
                  <a:srgbClr val="2D3E50"/>
                </a:solidFill>
              </a:rPr>
              <a:t>Metadata</a:t>
            </a:r>
            <a:br>
              <a:rPr lang="en-US" sz="1400" dirty="0">
                <a:solidFill>
                  <a:srgbClr val="2D3E50"/>
                </a:solidFill>
              </a:rPr>
            </a:br>
            <a:r>
              <a:rPr lang="en-US" sz="1400" dirty="0">
                <a:solidFill>
                  <a:srgbClr val="2D3E50"/>
                </a:solidFill>
              </a:rPr>
              <a:t>Templates</a:t>
            </a:r>
          </a:p>
        </p:txBody>
      </p:sp>
      <p:sp>
        <p:nvSpPr>
          <p:cNvPr id="136" name="Arrow: Right 238">
            <a:extLst>
              <a:ext uri="{FF2B5EF4-FFF2-40B4-BE49-F238E27FC236}">
                <a16:creationId xmlns:a16="http://schemas.microsoft.com/office/drawing/2014/main" id="{4C855567-EB23-C3B2-7353-5B0A96105C8A}"/>
              </a:ext>
            </a:extLst>
          </p:cNvPr>
          <p:cNvSpPr/>
          <p:nvPr/>
        </p:nvSpPr>
        <p:spPr>
          <a:xfrm rot="5400000">
            <a:off x="858136" y="3067084"/>
            <a:ext cx="1513945" cy="303893"/>
          </a:xfrm>
          <a:prstGeom prst="rightArrow">
            <a:avLst/>
          </a:prstGeom>
          <a:solidFill>
            <a:srgbClr val="2D3E50"/>
          </a:solidFill>
          <a:ln w="12700" cap="flat" cmpd="sng" algn="ctr">
            <a:solidFill>
              <a:srgbClr val="2D3E5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0FCB773C-A768-D2FC-ED06-363AE703C00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32892" y="4106624"/>
            <a:ext cx="1780186" cy="1060796"/>
          </a:xfrm>
          <a:prstGeom prst="rect">
            <a:avLst/>
          </a:prstGeom>
        </p:spPr>
      </p:pic>
      <p:pic>
        <p:nvPicPr>
          <p:cNvPr id="96" name="Picture 25">
            <a:extLst>
              <a:ext uri="{FF2B5EF4-FFF2-40B4-BE49-F238E27FC236}">
                <a16:creationId xmlns:a16="http://schemas.microsoft.com/office/drawing/2014/main" id="{6EA93B9B-32FC-D709-CE68-6B8DB133733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62207" y="4177708"/>
            <a:ext cx="1121556" cy="918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7304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Millimeterpapier und Notizblöcke mit Bleistift">
            <a:extLst>
              <a:ext uri="{FF2B5EF4-FFF2-40B4-BE49-F238E27FC236}">
                <a16:creationId xmlns:a16="http://schemas.microsoft.com/office/drawing/2014/main" id="{8846C0DD-C809-3E54-C07C-38CBE0721B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268018">
            <a:off x="168192" y="5193497"/>
            <a:ext cx="1215476" cy="1215476"/>
          </a:xfrm>
          <a:prstGeom prst="rect">
            <a:avLst/>
          </a:prstGeom>
          <a:scene3d>
            <a:camera prst="perspectiveAbove" fov="0">
              <a:rot lat="0" lon="0" rev="0"/>
            </a:camera>
            <a:lightRig rig="threePt" dir="t"/>
          </a:scene3d>
        </p:spPr>
      </p:pic>
      <p:pic>
        <p:nvPicPr>
          <p:cNvPr id="4" name="Grafik 3" descr="Bleistifte mit Papier und Anspitzer">
            <a:extLst>
              <a:ext uri="{FF2B5EF4-FFF2-40B4-BE49-F238E27FC236}">
                <a16:creationId xmlns:a16="http://schemas.microsoft.com/office/drawing/2014/main" id="{90518AA0-20F8-C373-782B-3C9F5105F0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360485" flipH="1">
            <a:off x="2180353" y="4540668"/>
            <a:ext cx="1093559" cy="1093559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-Modell 4" descr="All-in-One-Computer">
                <a:extLst>
                  <a:ext uri="{FF2B5EF4-FFF2-40B4-BE49-F238E27FC236}">
                    <a16:creationId xmlns:a16="http://schemas.microsoft.com/office/drawing/2014/main" id="{9E67EAE4-F04A-9A2B-9508-7F5BAA46D31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62990357"/>
                  </p:ext>
                </p:extLst>
              </p:nvPr>
            </p:nvGraphicFramePr>
            <p:xfrm>
              <a:off x="649685" y="3968721"/>
              <a:ext cx="2037970" cy="2211347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2037970" cy="2211347"/>
                    </a:xfrm>
                    <a:prstGeom prst="rect">
                      <a:avLst/>
                    </a:prstGeom>
                  </am3d:spPr>
                  <am3d:camera>
                    <am3d:pos x="0" y="0" z="7201033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339501" d="1000000"/>
                    <am3d:preTrans dx="-485408" dy="-14998550" dz="5091385"/>
                    <am3d:scale>
                      <am3d:sx n="1000000" d="1000000"/>
                      <am3d:sy n="1000000" d="1000000"/>
                      <am3d:sz n="1000000" d="1000000"/>
                    </am3d:scale>
                    <am3d:rot ax="3382117" ay="6003" az="9028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302553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-Modell 4" descr="All-in-One-Computer">
                <a:extLst>
                  <a:ext uri="{FF2B5EF4-FFF2-40B4-BE49-F238E27FC236}">
                    <a16:creationId xmlns:a16="http://schemas.microsoft.com/office/drawing/2014/main" id="{9E67EAE4-F04A-9A2B-9508-7F5BAA46D31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49685" y="3968721"/>
                <a:ext cx="2037970" cy="2211347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Grafik 6">
            <a:extLst>
              <a:ext uri="{FF2B5EF4-FFF2-40B4-BE49-F238E27FC236}">
                <a16:creationId xmlns:a16="http://schemas.microsoft.com/office/drawing/2014/main" id="{07AC25A0-4E0A-AAC6-EB3C-FE9013417D2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9945" b="96624" l="573" r="97604">
                        <a14:foregroundMark x1="5156" y1="89994" x2="10000" y2="77839"/>
                        <a14:foregroundMark x1="90156" y1="96746" x2="92188" y2="78514"/>
                        <a14:foregroundMark x1="90729" y1="70902" x2="96771" y2="84530"/>
                        <a14:foregroundMark x1="96771" y1="84530" x2="97656" y2="92511"/>
                        <a14:foregroundMark x1="573" y1="78699" x2="833" y2="94537"/>
                        <a14:backgroundMark x1="51042" y1="12400" x2="49583" y2="38428"/>
                        <a14:backgroundMark x1="54740" y1="16636" x2="76563" y2="12584"/>
                        <a14:backgroundMark x1="84323" y1="15470" x2="90052" y2="33517"/>
                        <a14:backgroundMark x1="88021" y1="39288" x2="88021" y2="21056"/>
                        <a14:backgroundMark x1="89896" y1="32719" x2="90156" y2="4481"/>
                        <a14:backgroundMark x1="57604" y1="15592" x2="55833" y2="24187"/>
                        <a14:backgroundMark x1="55833" y1="24187" x2="52396" y2="29343"/>
                        <a14:backgroundMark x1="52396" y1="29343" x2="47344" y2="24923"/>
                        <a14:backgroundMark x1="47344" y1="24923" x2="40417" y2="12830"/>
                        <a14:backgroundMark x1="40417" y1="12830" x2="32344" y2="10190"/>
                        <a14:backgroundMark x1="32344" y1="10190" x2="24792" y2="10190"/>
                        <a14:backgroundMark x1="24792" y1="10190" x2="19063" y2="13689"/>
                        <a14:backgroundMark x1="19063" y1="13689" x2="15208" y2="19767"/>
                        <a14:backgroundMark x1="15208" y1="19767" x2="10781" y2="14180"/>
                        <a14:backgroundMark x1="10781" y1="14180" x2="7292" y2="27931"/>
                        <a14:backgroundMark x1="7292" y1="27931" x2="7083" y2="35052"/>
                        <a14:backgroundMark x1="7083" y1="35052" x2="8594" y2="38122"/>
                        <a14:backgroundMark x1="31979" y1="38122" x2="33281" y2="30939"/>
                        <a14:backgroundMark x1="33281" y1="30939" x2="36302" y2="25537"/>
                        <a14:backgroundMark x1="36302" y1="25537" x2="41302" y2="21179"/>
                        <a14:backgroundMark x1="41302" y1="21179" x2="44583" y2="19828"/>
                        <a14:backgroundMark x1="42708" y1="39288" x2="49167" y2="24739"/>
                        <a14:backgroundMark x1="51771" y1="40270" x2="51771" y2="23204"/>
                        <a14:backgroundMark x1="55208" y1="38797" x2="53490" y2="19828"/>
                        <a14:backgroundMark x1="53490" y1="19828" x2="53490" y2="19828"/>
                        <a14:backgroundMark x1="58750" y1="28115" x2="65052" y2="39411"/>
                        <a14:backgroundMark x1="65052" y1="39411" x2="65104" y2="39963"/>
                        <a14:backgroundMark x1="65365" y1="40945" x2="61667" y2="31001"/>
                        <a14:backgroundMark x1="70260" y1="33211" x2="60625" y2="15592"/>
                        <a14:backgroundMark x1="63073" y1="18171" x2="77448" y2="17373"/>
                        <a14:backgroundMark x1="77448" y1="17373" x2="80833" y2="19337"/>
                        <a14:backgroundMark x1="15156" y1="32044" x2="15313" y2="24555"/>
                        <a14:backgroundMark x1="15313" y1="24555" x2="16771" y2="20688"/>
                        <a14:backgroundMark x1="23906" y1="20381" x2="23906" y2="20381"/>
                        <a14:backgroundMark x1="18906" y1="19705" x2="18906" y2="19705"/>
                        <a14:backgroundMark x1="24375" y1="19030" x2="24375" y2="19030"/>
                        <a14:backgroundMark x1="27708" y1="28115" x2="27708" y2="28115"/>
                        <a14:backgroundMark x1="30104" y1="23511" x2="30104" y2="23511"/>
                        <a14:backgroundMark x1="29740" y1="21854" x2="29740" y2="21854"/>
                        <a14:backgroundMark x1="31823" y1="19337" x2="31823" y2="19337"/>
                        <a14:backgroundMark x1="31823" y1="17680" x2="31823" y2="17680"/>
                        <a14:backgroundMark x1="26302" y1="31001" x2="26302" y2="31001"/>
                        <a14:backgroundMark x1="24792" y1="18048" x2="24792" y2="18048"/>
                        <a14:backgroundMark x1="26354" y1="30816" x2="26667" y2="30080"/>
                        <a14:backgroundMark x1="25990" y1="31921" x2="27448" y2="28054"/>
                        <a14:backgroundMark x1="7917" y1="29896" x2="8438" y2="27624"/>
                        <a14:backgroundMark x1="65677" y1="40638" x2="63594" y2="36464"/>
                        <a14:backgroundMark x1="64896" y1="38122" x2="63385" y2="35298"/>
                        <a14:backgroundMark x1="31042" y1="41743" x2="32188" y2="38797"/>
                        <a14:backgroundMark x1="65990" y1="42603" x2="65990" y2="42603"/>
                        <a14:backgroundMark x1="30938" y1="43892" x2="30938" y2="43892"/>
                        <a14:backgroundMark x1="65573" y1="41866" x2="65573" y2="41866"/>
                        <a14:backgroundMark x1="66510" y1="44138" x2="66510" y2="44138"/>
                        <a14:backgroundMark x1="66510" y1="44629" x2="66510" y2="44629"/>
                        <a14:backgroundMark x1="81250" y1="31492" x2="81250" y2="31492"/>
                        <a14:backgroundMark x1="80833" y1="30203" x2="80833" y2="30203"/>
                        <a14:backgroundMark x1="80833" y1="31246" x2="80833" y2="31246"/>
                        <a14:backgroundMark x1="73490" y1="24739" x2="73490" y2="24739"/>
                        <a14:backgroundMark x1="73125" y1="24064" x2="73125" y2="24064"/>
                        <a14:backgroundMark x1="72448" y1="22897" x2="72448" y2="22897"/>
                        <a14:backgroundMark x1="74844" y1="28607" x2="74844" y2="28607"/>
                        <a14:backgroundMark x1="75469" y1="30264" x2="75469" y2="30264"/>
                        <a14:backgroundMark x1="74271" y1="27133" x2="74271" y2="27133"/>
                        <a14:backgroundMark x1="75469" y1="30694" x2="75469" y2="30694"/>
                        <a14:backgroundMark x1="75573" y1="30939" x2="75573" y2="30939"/>
                        <a14:backgroundMark x1="32552" y1="18723" x2="32552" y2="18723"/>
                        <a14:backgroundMark x1="34688" y1="13996" x2="34688" y2="13996"/>
                        <a14:backgroundMark x1="60469" y1="18232" x2="60469" y2="18232"/>
                      </a14:backgroundRemoval>
                    </a14:imgEffect>
                    <a14:imgEffect>
                      <a14:colorTemperature colorTemp="11200"/>
                    </a14:imgEffect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758" y="5521993"/>
            <a:ext cx="1646517" cy="1396967"/>
          </a:xfrm>
          <a:prstGeom prst="rect">
            <a:avLst/>
          </a:prstGeom>
        </p:spPr>
      </p:pic>
      <p:pic>
        <p:nvPicPr>
          <p:cNvPr id="62" name="Grafik 61">
            <a:extLst>
              <a:ext uri="{FF2B5EF4-FFF2-40B4-BE49-F238E27FC236}">
                <a16:creationId xmlns:a16="http://schemas.microsoft.com/office/drawing/2014/main" id="{CD5370F7-4788-7DA1-ACE1-376005D72DE7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-28522" r="21411" b="29037"/>
          <a:stretch/>
        </p:blipFill>
        <p:spPr>
          <a:xfrm>
            <a:off x="2367495" y="6632168"/>
            <a:ext cx="233103" cy="286347"/>
          </a:xfrm>
          <a:prstGeom prst="ellipse">
            <a:avLst/>
          </a:prstGeom>
        </p:spPr>
      </p:pic>
      <p:pic>
        <p:nvPicPr>
          <p:cNvPr id="63" name="Grafik 62">
            <a:extLst>
              <a:ext uri="{FF2B5EF4-FFF2-40B4-BE49-F238E27FC236}">
                <a16:creationId xmlns:a16="http://schemas.microsoft.com/office/drawing/2014/main" id="{84F7623C-F39E-0C9A-AC92-785763FF73C9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r="-46882" b="9318"/>
          <a:stretch/>
        </p:blipFill>
        <p:spPr>
          <a:xfrm>
            <a:off x="742541" y="6587157"/>
            <a:ext cx="279698" cy="329942"/>
          </a:xfrm>
          <a:prstGeom prst="ellipse">
            <a:avLst/>
          </a:prstGeom>
        </p:spPr>
      </p:pic>
      <p:grpSp>
        <p:nvGrpSpPr>
          <p:cNvPr id="121" name="Group 14">
            <a:extLst>
              <a:ext uri="{FF2B5EF4-FFF2-40B4-BE49-F238E27FC236}">
                <a16:creationId xmlns:a16="http://schemas.microsoft.com/office/drawing/2014/main" id="{9540EAF4-5334-78F6-F3E2-816D41628F11}"/>
              </a:ext>
            </a:extLst>
          </p:cNvPr>
          <p:cNvGrpSpPr/>
          <p:nvPr/>
        </p:nvGrpSpPr>
        <p:grpSpPr>
          <a:xfrm rot="20200662">
            <a:off x="2814733" y="3831457"/>
            <a:ext cx="2220702" cy="598615"/>
            <a:chOff x="3031629" y="3452857"/>
            <a:chExt cx="683344" cy="598615"/>
          </a:xfrm>
          <a:solidFill>
            <a:srgbClr val="2D3E50"/>
          </a:solidFill>
        </p:grpSpPr>
        <p:sp>
          <p:nvSpPr>
            <p:cNvPr id="122" name="Arrow: Right 8">
              <a:extLst>
                <a:ext uri="{FF2B5EF4-FFF2-40B4-BE49-F238E27FC236}">
                  <a16:creationId xmlns:a16="http://schemas.microsoft.com/office/drawing/2014/main" id="{B9A09B0F-7B09-3EAD-2F8B-3193A419FB49}"/>
                </a:ext>
              </a:extLst>
            </p:cNvPr>
            <p:cNvSpPr/>
            <p:nvPr/>
          </p:nvSpPr>
          <p:spPr>
            <a:xfrm>
              <a:off x="3101453" y="3452857"/>
              <a:ext cx="613520" cy="303893"/>
            </a:xfrm>
            <a:prstGeom prst="rightArrow">
              <a:avLst/>
            </a:prstGeom>
            <a:grpFill/>
            <a:ln w="12700" cap="flat" cmpd="sng" algn="ctr">
              <a:solidFill>
                <a:srgbClr val="2D3E5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3" name="Arrow: Right 238">
              <a:extLst>
                <a:ext uri="{FF2B5EF4-FFF2-40B4-BE49-F238E27FC236}">
                  <a16:creationId xmlns:a16="http://schemas.microsoft.com/office/drawing/2014/main" id="{91280162-3F2E-E726-DFE5-465D83555FB6}"/>
                </a:ext>
              </a:extLst>
            </p:cNvPr>
            <p:cNvSpPr/>
            <p:nvPr/>
          </p:nvSpPr>
          <p:spPr>
            <a:xfrm rot="10800000">
              <a:off x="3031629" y="3747579"/>
              <a:ext cx="613520" cy="303893"/>
            </a:xfrm>
            <a:prstGeom prst="rightArrow">
              <a:avLst/>
            </a:prstGeom>
            <a:grpFill/>
            <a:ln w="12700" cap="flat" cmpd="sng" algn="ctr">
              <a:solidFill>
                <a:srgbClr val="2D3E5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88" name="Picture 25">
            <a:extLst>
              <a:ext uri="{FF2B5EF4-FFF2-40B4-BE49-F238E27FC236}">
                <a16:creationId xmlns:a16="http://schemas.microsoft.com/office/drawing/2014/main" id="{7227A8E1-A7D0-9BED-2471-A86DCC9ABD8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880103" y="3129671"/>
            <a:ext cx="956293" cy="783267"/>
          </a:xfrm>
          <a:prstGeom prst="rect">
            <a:avLst/>
          </a:prstGeom>
        </p:spPr>
      </p:pic>
      <p:sp>
        <p:nvSpPr>
          <p:cNvPr id="39" name="TextBox 18">
            <a:extLst>
              <a:ext uri="{FF2B5EF4-FFF2-40B4-BE49-F238E27FC236}">
                <a16:creationId xmlns:a16="http://schemas.microsoft.com/office/drawing/2014/main" id="{9812A963-8BF4-B369-AFB4-30D7555CACD3}"/>
              </a:ext>
            </a:extLst>
          </p:cNvPr>
          <p:cNvSpPr txBox="1"/>
          <p:nvPr/>
        </p:nvSpPr>
        <p:spPr>
          <a:xfrm rot="20220000">
            <a:off x="2981943" y="3667506"/>
            <a:ext cx="15871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2D3E50"/>
                </a:solidFill>
              </a:rPr>
              <a:t>Storage &amp; Backup</a:t>
            </a:r>
          </a:p>
        </p:txBody>
      </p:sp>
      <p:sp>
        <p:nvSpPr>
          <p:cNvPr id="13" name="Rounded Rectangle 8">
            <a:extLst>
              <a:ext uri="{FF2B5EF4-FFF2-40B4-BE49-F238E27FC236}">
                <a16:creationId xmlns:a16="http://schemas.microsoft.com/office/drawing/2014/main" id="{332DBA4E-A620-BEB2-FE5D-35648BDA7D8E}"/>
              </a:ext>
            </a:extLst>
          </p:cNvPr>
          <p:cNvSpPr/>
          <p:nvPr/>
        </p:nvSpPr>
        <p:spPr>
          <a:xfrm>
            <a:off x="5553991" y="2872389"/>
            <a:ext cx="1584507" cy="1292811"/>
          </a:xfrm>
          <a:prstGeom prst="roundRect">
            <a:avLst>
              <a:gd name="adj" fmla="val 12194"/>
            </a:avLst>
          </a:prstGeom>
          <a:noFill/>
          <a:ln w="254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4">
            <a:extLst>
              <a:ext uri="{FF2B5EF4-FFF2-40B4-BE49-F238E27FC236}">
                <a16:creationId xmlns:a16="http://schemas.microsoft.com/office/drawing/2014/main" id="{6685002E-0B3D-D57F-B5D9-526FB5287A8A}"/>
              </a:ext>
            </a:extLst>
          </p:cNvPr>
          <p:cNvSpPr txBox="1"/>
          <p:nvPr/>
        </p:nvSpPr>
        <p:spPr>
          <a:xfrm>
            <a:off x="6181476" y="2702043"/>
            <a:ext cx="854721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i="0" u="none" strike="noStrike" kern="0" cap="none" spc="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</a:rPr>
              <a:t>DataHUB</a:t>
            </a:r>
            <a:endParaRPr kumimoji="0" lang="en-US" i="0" u="none" strike="noStrike" kern="0" cap="none" spc="0" normalizeH="0" baseline="0" noProof="0" dirty="0">
              <a:ln>
                <a:noFill/>
              </a:ln>
              <a:solidFill>
                <a:srgbClr val="A6A6A6"/>
              </a:solidFill>
              <a:effectLst/>
              <a:uLnTx/>
              <a:uFillTx/>
            </a:endParaRPr>
          </a:p>
        </p:txBody>
      </p:sp>
      <p:pic>
        <p:nvPicPr>
          <p:cNvPr id="16" name="Grafik 22">
            <a:extLst>
              <a:ext uri="{FF2B5EF4-FFF2-40B4-BE49-F238E27FC236}">
                <a16:creationId xmlns:a16="http://schemas.microsoft.com/office/drawing/2014/main" id="{40D43FB4-C7E6-6D6B-D531-773C7FEB0D63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29" r="51187"/>
          <a:stretch/>
        </p:blipFill>
        <p:spPr>
          <a:xfrm>
            <a:off x="5241145" y="3725793"/>
            <a:ext cx="615367" cy="702882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BA68BE6B-D9F4-A74F-8F87-CDD8C9F0AC2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32892" y="4106624"/>
            <a:ext cx="1780186" cy="1060796"/>
          </a:xfrm>
          <a:prstGeom prst="rect">
            <a:avLst/>
          </a:prstGeom>
        </p:spPr>
      </p:pic>
      <p:pic>
        <p:nvPicPr>
          <p:cNvPr id="8" name="Picture 25">
            <a:extLst>
              <a:ext uri="{FF2B5EF4-FFF2-40B4-BE49-F238E27FC236}">
                <a16:creationId xmlns:a16="http://schemas.microsoft.com/office/drawing/2014/main" id="{3260DAB2-B407-82F9-CF14-3B536384995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62207" y="4177708"/>
            <a:ext cx="1121556" cy="918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2309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51AB24ED-8B10-0C3A-1027-AA94C8500B6C}"/>
              </a:ext>
            </a:extLst>
          </p:cNvPr>
          <p:cNvGrpSpPr/>
          <p:nvPr/>
        </p:nvGrpSpPr>
        <p:grpSpPr>
          <a:xfrm>
            <a:off x="6497578" y="1998828"/>
            <a:ext cx="956293" cy="783267"/>
            <a:chOff x="6678261" y="4043139"/>
            <a:chExt cx="956293" cy="783267"/>
          </a:xfrm>
        </p:grpSpPr>
        <p:sp>
          <p:nvSpPr>
            <p:cNvPr id="36" name="Rounded Rectangle 35">
              <a:extLst>
                <a:ext uri="{FF2B5EF4-FFF2-40B4-BE49-F238E27FC236}">
                  <a16:creationId xmlns:a16="http://schemas.microsoft.com/office/drawing/2014/main" id="{66EB66DD-F44C-937F-9726-276C17FA0B43}"/>
                </a:ext>
              </a:extLst>
            </p:cNvPr>
            <p:cNvSpPr/>
            <p:nvPr/>
          </p:nvSpPr>
          <p:spPr>
            <a:xfrm>
              <a:off x="6678261" y="4043139"/>
              <a:ext cx="956293" cy="783267"/>
            </a:xfrm>
            <a:prstGeom prst="roundRect">
              <a:avLst>
                <a:gd name="adj" fmla="val 3764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7" name="Picture 25">
              <a:extLst>
                <a:ext uri="{FF2B5EF4-FFF2-40B4-BE49-F238E27FC236}">
                  <a16:creationId xmlns:a16="http://schemas.microsoft.com/office/drawing/2014/main" id="{09CCF141-19F8-27DE-54DE-3DC85A9CFA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10000"/>
            </a:blip>
            <a:stretch>
              <a:fillRect/>
            </a:stretch>
          </p:blipFill>
          <p:spPr>
            <a:xfrm>
              <a:off x="6678261" y="4043139"/>
              <a:ext cx="956293" cy="783267"/>
            </a:xfrm>
            <a:prstGeom prst="rect">
              <a:avLst/>
            </a:prstGeom>
          </p:spPr>
        </p:pic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F353CCDB-9978-73D9-F604-795B02B1F78A}"/>
              </a:ext>
            </a:extLst>
          </p:cNvPr>
          <p:cNvGrpSpPr/>
          <p:nvPr/>
        </p:nvGrpSpPr>
        <p:grpSpPr>
          <a:xfrm>
            <a:off x="6185352" y="2591708"/>
            <a:ext cx="956293" cy="783267"/>
            <a:chOff x="5325134" y="4043139"/>
            <a:chExt cx="956293" cy="783267"/>
          </a:xfrm>
        </p:grpSpPr>
        <p:sp>
          <p:nvSpPr>
            <p:cNvPr id="33" name="Rounded Rectangle 32">
              <a:extLst>
                <a:ext uri="{FF2B5EF4-FFF2-40B4-BE49-F238E27FC236}">
                  <a16:creationId xmlns:a16="http://schemas.microsoft.com/office/drawing/2014/main" id="{0149E4FC-CC6A-BB59-A621-965360638E9D}"/>
                </a:ext>
              </a:extLst>
            </p:cNvPr>
            <p:cNvSpPr/>
            <p:nvPr/>
          </p:nvSpPr>
          <p:spPr>
            <a:xfrm>
              <a:off x="5325134" y="4043139"/>
              <a:ext cx="956293" cy="783267"/>
            </a:xfrm>
            <a:prstGeom prst="roundRect">
              <a:avLst>
                <a:gd name="adj" fmla="val 3764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4" name="Picture 25">
              <a:extLst>
                <a:ext uri="{FF2B5EF4-FFF2-40B4-BE49-F238E27FC236}">
                  <a16:creationId xmlns:a16="http://schemas.microsoft.com/office/drawing/2014/main" id="{5F69F7B5-AEFF-5980-6322-2C013728F8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30000"/>
            </a:blip>
            <a:stretch>
              <a:fillRect/>
            </a:stretch>
          </p:blipFill>
          <p:spPr>
            <a:xfrm>
              <a:off x="5325134" y="4043139"/>
              <a:ext cx="956293" cy="783267"/>
            </a:xfrm>
            <a:prstGeom prst="rect">
              <a:avLst/>
            </a:prstGeom>
          </p:spPr>
        </p:pic>
      </p:grpSp>
      <p:pic>
        <p:nvPicPr>
          <p:cNvPr id="3" name="Grafik 2" descr="Millimeterpapier und Notizblöcke mit Bleistift">
            <a:extLst>
              <a:ext uri="{FF2B5EF4-FFF2-40B4-BE49-F238E27FC236}">
                <a16:creationId xmlns:a16="http://schemas.microsoft.com/office/drawing/2014/main" id="{8846C0DD-C809-3E54-C07C-38CBE0721B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0268018">
            <a:off x="168192" y="5193497"/>
            <a:ext cx="1215476" cy="1215476"/>
          </a:xfrm>
          <a:prstGeom prst="rect">
            <a:avLst/>
          </a:prstGeom>
          <a:scene3d>
            <a:camera prst="perspectiveAbove" fov="0">
              <a:rot lat="0" lon="0" rev="0"/>
            </a:camera>
            <a:lightRig rig="threePt" dir="t"/>
          </a:scene3d>
        </p:spPr>
      </p:pic>
      <p:pic>
        <p:nvPicPr>
          <p:cNvPr id="4" name="Grafik 3" descr="Bleistifte mit Papier und Anspitzer">
            <a:extLst>
              <a:ext uri="{FF2B5EF4-FFF2-40B4-BE49-F238E27FC236}">
                <a16:creationId xmlns:a16="http://schemas.microsoft.com/office/drawing/2014/main" id="{90518AA0-20F8-C373-782B-3C9F5105F0B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360485" flipH="1">
            <a:off x="2180353" y="4540668"/>
            <a:ext cx="1093559" cy="1093559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-Modell 4" descr="All-in-One-Computer">
                <a:extLst>
                  <a:ext uri="{FF2B5EF4-FFF2-40B4-BE49-F238E27FC236}">
                    <a16:creationId xmlns:a16="http://schemas.microsoft.com/office/drawing/2014/main" id="{9E67EAE4-F04A-9A2B-9508-7F5BAA46D31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40865674"/>
                  </p:ext>
                </p:extLst>
              </p:nvPr>
            </p:nvGraphicFramePr>
            <p:xfrm>
              <a:off x="649685" y="3968721"/>
              <a:ext cx="2037970" cy="2211347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2037970" cy="2211347"/>
                    </a:xfrm>
                    <a:prstGeom prst="rect">
                      <a:avLst/>
                    </a:prstGeom>
                  </am3d:spPr>
                  <am3d:camera>
                    <am3d:pos x="0" y="0" z="7201033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339501" d="1000000"/>
                    <am3d:preTrans dx="-485408" dy="-14998550" dz="5091385"/>
                    <am3d:scale>
                      <am3d:sx n="1000000" d="1000000"/>
                      <am3d:sy n="1000000" d="1000000"/>
                      <am3d:sz n="1000000" d="1000000"/>
                    </am3d:scale>
                    <am3d:rot ax="3382117" ay="6003" az="9028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302553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-Modell 4" descr="All-in-One-Computer">
                <a:extLst>
                  <a:ext uri="{FF2B5EF4-FFF2-40B4-BE49-F238E27FC236}">
                    <a16:creationId xmlns:a16="http://schemas.microsoft.com/office/drawing/2014/main" id="{9E67EAE4-F04A-9A2B-9508-7F5BAA46D31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49685" y="3968721"/>
                <a:ext cx="2037970" cy="2211347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Grafik 6">
            <a:extLst>
              <a:ext uri="{FF2B5EF4-FFF2-40B4-BE49-F238E27FC236}">
                <a16:creationId xmlns:a16="http://schemas.microsoft.com/office/drawing/2014/main" id="{07AC25A0-4E0A-AAC6-EB3C-FE9013417D2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945" b="96624" l="573" r="97604">
                        <a14:foregroundMark x1="5156" y1="89994" x2="10000" y2="77839"/>
                        <a14:foregroundMark x1="90156" y1="96746" x2="92188" y2="78514"/>
                        <a14:foregroundMark x1="90729" y1="70902" x2="96771" y2="84530"/>
                        <a14:foregroundMark x1="96771" y1="84530" x2="97656" y2="92511"/>
                        <a14:foregroundMark x1="573" y1="78699" x2="833" y2="94537"/>
                        <a14:backgroundMark x1="51042" y1="12400" x2="49583" y2="38428"/>
                        <a14:backgroundMark x1="54740" y1="16636" x2="76563" y2="12584"/>
                        <a14:backgroundMark x1="84323" y1="15470" x2="90052" y2="33517"/>
                        <a14:backgroundMark x1="88021" y1="39288" x2="88021" y2="21056"/>
                        <a14:backgroundMark x1="89896" y1="32719" x2="90156" y2="4481"/>
                        <a14:backgroundMark x1="57604" y1="15592" x2="55833" y2="24187"/>
                        <a14:backgroundMark x1="55833" y1="24187" x2="52396" y2="29343"/>
                        <a14:backgroundMark x1="52396" y1="29343" x2="47344" y2="24923"/>
                        <a14:backgroundMark x1="47344" y1="24923" x2="40417" y2="12830"/>
                        <a14:backgroundMark x1="40417" y1="12830" x2="32344" y2="10190"/>
                        <a14:backgroundMark x1="32344" y1="10190" x2="24792" y2="10190"/>
                        <a14:backgroundMark x1="24792" y1="10190" x2="19063" y2="13689"/>
                        <a14:backgroundMark x1="19063" y1="13689" x2="15208" y2="19767"/>
                        <a14:backgroundMark x1="15208" y1="19767" x2="10781" y2="14180"/>
                        <a14:backgroundMark x1="10781" y1="14180" x2="7292" y2="27931"/>
                        <a14:backgroundMark x1="7292" y1="27931" x2="7083" y2="35052"/>
                        <a14:backgroundMark x1="7083" y1="35052" x2="8594" y2="38122"/>
                        <a14:backgroundMark x1="31979" y1="38122" x2="33281" y2="30939"/>
                        <a14:backgroundMark x1="33281" y1="30939" x2="36302" y2="25537"/>
                        <a14:backgroundMark x1="36302" y1="25537" x2="41302" y2="21179"/>
                        <a14:backgroundMark x1="41302" y1="21179" x2="44583" y2="19828"/>
                        <a14:backgroundMark x1="42708" y1="39288" x2="49167" y2="24739"/>
                        <a14:backgroundMark x1="51771" y1="40270" x2="51771" y2="23204"/>
                        <a14:backgroundMark x1="55208" y1="38797" x2="53490" y2="19828"/>
                        <a14:backgroundMark x1="53490" y1="19828" x2="53490" y2="19828"/>
                        <a14:backgroundMark x1="58750" y1="28115" x2="65052" y2="39411"/>
                        <a14:backgroundMark x1="65052" y1="39411" x2="65104" y2="39963"/>
                        <a14:backgroundMark x1="65365" y1="40945" x2="61667" y2="31001"/>
                        <a14:backgroundMark x1="70260" y1="33211" x2="60625" y2="15592"/>
                        <a14:backgroundMark x1="63073" y1="18171" x2="77448" y2="17373"/>
                        <a14:backgroundMark x1="77448" y1="17373" x2="80833" y2="19337"/>
                        <a14:backgroundMark x1="15156" y1="32044" x2="15313" y2="24555"/>
                        <a14:backgroundMark x1="15313" y1="24555" x2="16771" y2="20688"/>
                        <a14:backgroundMark x1="23906" y1="20381" x2="23906" y2="20381"/>
                        <a14:backgroundMark x1="18906" y1="19705" x2="18906" y2="19705"/>
                        <a14:backgroundMark x1="24375" y1="19030" x2="24375" y2="19030"/>
                        <a14:backgroundMark x1="27708" y1="28115" x2="27708" y2="28115"/>
                        <a14:backgroundMark x1="30104" y1="23511" x2="30104" y2="23511"/>
                        <a14:backgroundMark x1="29740" y1="21854" x2="29740" y2="21854"/>
                        <a14:backgroundMark x1="31823" y1="19337" x2="31823" y2="19337"/>
                        <a14:backgroundMark x1="31823" y1="17680" x2="31823" y2="17680"/>
                        <a14:backgroundMark x1="26302" y1="31001" x2="26302" y2="31001"/>
                        <a14:backgroundMark x1="24792" y1="18048" x2="24792" y2="18048"/>
                        <a14:backgroundMark x1="26354" y1="30816" x2="26667" y2="30080"/>
                        <a14:backgroundMark x1="25990" y1="31921" x2="27448" y2="28054"/>
                        <a14:backgroundMark x1="7917" y1="29896" x2="8438" y2="27624"/>
                        <a14:backgroundMark x1="65677" y1="40638" x2="63594" y2="36464"/>
                        <a14:backgroundMark x1="64896" y1="38122" x2="63385" y2="35298"/>
                        <a14:backgroundMark x1="31042" y1="41743" x2="32188" y2="38797"/>
                        <a14:backgroundMark x1="65990" y1="42603" x2="65990" y2="42603"/>
                        <a14:backgroundMark x1="30938" y1="43892" x2="30938" y2="43892"/>
                        <a14:backgroundMark x1="65573" y1="41866" x2="65573" y2="41866"/>
                        <a14:backgroundMark x1="66510" y1="44138" x2="66510" y2="44138"/>
                        <a14:backgroundMark x1="66510" y1="44629" x2="66510" y2="44629"/>
                        <a14:backgroundMark x1="81250" y1="31492" x2="81250" y2="31492"/>
                        <a14:backgroundMark x1="80833" y1="30203" x2="80833" y2="30203"/>
                        <a14:backgroundMark x1="80833" y1="31246" x2="80833" y2="31246"/>
                        <a14:backgroundMark x1="73490" y1="24739" x2="73490" y2="24739"/>
                        <a14:backgroundMark x1="73125" y1="24064" x2="73125" y2="24064"/>
                        <a14:backgroundMark x1="72448" y1="22897" x2="72448" y2="22897"/>
                        <a14:backgroundMark x1="74844" y1="28607" x2="74844" y2="28607"/>
                        <a14:backgroundMark x1="75469" y1="30264" x2="75469" y2="30264"/>
                        <a14:backgroundMark x1="74271" y1="27133" x2="74271" y2="27133"/>
                        <a14:backgroundMark x1="75469" y1="30694" x2="75469" y2="30694"/>
                        <a14:backgroundMark x1="75573" y1="30939" x2="75573" y2="30939"/>
                        <a14:backgroundMark x1="32552" y1="18723" x2="32552" y2="18723"/>
                        <a14:backgroundMark x1="34688" y1="13996" x2="34688" y2="13996"/>
                        <a14:backgroundMark x1="60469" y1="18232" x2="60469" y2="18232"/>
                      </a14:backgroundRemoval>
                    </a14:imgEffect>
                    <a14:imgEffect>
                      <a14:colorTemperature colorTemp="11200"/>
                    </a14:imgEffect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758" y="5521993"/>
            <a:ext cx="1646517" cy="1396967"/>
          </a:xfrm>
          <a:prstGeom prst="rect">
            <a:avLst/>
          </a:prstGeom>
        </p:spPr>
      </p:pic>
      <p:pic>
        <p:nvPicPr>
          <p:cNvPr id="62" name="Grafik 61">
            <a:extLst>
              <a:ext uri="{FF2B5EF4-FFF2-40B4-BE49-F238E27FC236}">
                <a16:creationId xmlns:a16="http://schemas.microsoft.com/office/drawing/2014/main" id="{CD5370F7-4788-7DA1-ACE1-376005D72DE7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-28522" r="21411" b="29037"/>
          <a:stretch/>
        </p:blipFill>
        <p:spPr>
          <a:xfrm>
            <a:off x="2367495" y="6632168"/>
            <a:ext cx="233103" cy="286347"/>
          </a:xfrm>
          <a:prstGeom prst="ellipse">
            <a:avLst/>
          </a:prstGeom>
        </p:spPr>
      </p:pic>
      <p:pic>
        <p:nvPicPr>
          <p:cNvPr id="63" name="Grafik 62">
            <a:extLst>
              <a:ext uri="{FF2B5EF4-FFF2-40B4-BE49-F238E27FC236}">
                <a16:creationId xmlns:a16="http://schemas.microsoft.com/office/drawing/2014/main" id="{84F7623C-F39E-0C9A-AC92-785763FF73C9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r="-46882" b="9318"/>
          <a:stretch/>
        </p:blipFill>
        <p:spPr>
          <a:xfrm>
            <a:off x="742541" y="6587157"/>
            <a:ext cx="279698" cy="329942"/>
          </a:xfrm>
          <a:prstGeom prst="ellipse">
            <a:avLst/>
          </a:prstGeom>
        </p:spPr>
      </p:pic>
      <p:cxnSp>
        <p:nvCxnSpPr>
          <p:cNvPr id="84" name="Straight Connector 4">
            <a:extLst>
              <a:ext uri="{FF2B5EF4-FFF2-40B4-BE49-F238E27FC236}">
                <a16:creationId xmlns:a16="http://schemas.microsoft.com/office/drawing/2014/main" id="{2B659BC2-94B6-B6BE-0C0F-0FE8F32D0752}"/>
              </a:ext>
            </a:extLst>
          </p:cNvPr>
          <p:cNvCxnSpPr>
            <a:cxnSpLocks/>
          </p:cNvCxnSpPr>
          <p:nvPr/>
        </p:nvCxnSpPr>
        <p:spPr>
          <a:xfrm flipV="1">
            <a:off x="5551211" y="1655150"/>
            <a:ext cx="946467" cy="1694806"/>
          </a:xfrm>
          <a:prstGeom prst="line">
            <a:avLst/>
          </a:prstGeom>
          <a:ln w="22225">
            <a:solidFill>
              <a:srgbClr val="2D3E50"/>
            </a:solidFill>
            <a:prstDash val="sysDot"/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40">
            <a:extLst>
              <a:ext uri="{FF2B5EF4-FFF2-40B4-BE49-F238E27FC236}">
                <a16:creationId xmlns:a16="http://schemas.microsoft.com/office/drawing/2014/main" id="{74FB8596-121E-A879-9B1D-3E8CFB10D0F8}"/>
              </a:ext>
            </a:extLst>
          </p:cNvPr>
          <p:cNvSpPr txBox="1"/>
          <p:nvPr/>
        </p:nvSpPr>
        <p:spPr>
          <a:xfrm rot="17940759">
            <a:off x="5296213" y="2326161"/>
            <a:ext cx="10695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de-DE"/>
            </a:defPPr>
            <a:lvl1pPr algn="ctr">
              <a:defRPr sz="1400">
                <a:solidFill>
                  <a:srgbClr val="2D3E50"/>
                </a:solidFill>
              </a:defRPr>
            </a:lvl1pPr>
          </a:lstStyle>
          <a:p>
            <a:r>
              <a:rPr lang="en-US" dirty="0"/>
              <a:t>Versioning</a:t>
            </a:r>
          </a:p>
        </p:txBody>
      </p:sp>
      <p:grpSp>
        <p:nvGrpSpPr>
          <p:cNvPr id="121" name="Group 14">
            <a:extLst>
              <a:ext uri="{FF2B5EF4-FFF2-40B4-BE49-F238E27FC236}">
                <a16:creationId xmlns:a16="http://schemas.microsoft.com/office/drawing/2014/main" id="{9540EAF4-5334-78F6-F3E2-816D41628F11}"/>
              </a:ext>
            </a:extLst>
          </p:cNvPr>
          <p:cNvGrpSpPr/>
          <p:nvPr/>
        </p:nvGrpSpPr>
        <p:grpSpPr>
          <a:xfrm rot="20200662">
            <a:off x="2814733" y="3831457"/>
            <a:ext cx="2220702" cy="598615"/>
            <a:chOff x="3031629" y="3452857"/>
            <a:chExt cx="683344" cy="598615"/>
          </a:xfrm>
          <a:solidFill>
            <a:srgbClr val="2D3E50"/>
          </a:solidFill>
        </p:grpSpPr>
        <p:sp>
          <p:nvSpPr>
            <p:cNvPr id="122" name="Arrow: Right 8">
              <a:extLst>
                <a:ext uri="{FF2B5EF4-FFF2-40B4-BE49-F238E27FC236}">
                  <a16:creationId xmlns:a16="http://schemas.microsoft.com/office/drawing/2014/main" id="{B9A09B0F-7B09-3EAD-2F8B-3193A419FB49}"/>
                </a:ext>
              </a:extLst>
            </p:cNvPr>
            <p:cNvSpPr/>
            <p:nvPr/>
          </p:nvSpPr>
          <p:spPr>
            <a:xfrm>
              <a:off x="3101453" y="3452857"/>
              <a:ext cx="613520" cy="303893"/>
            </a:xfrm>
            <a:prstGeom prst="rightArrow">
              <a:avLst/>
            </a:prstGeom>
            <a:grpFill/>
            <a:ln w="12700" cap="flat" cmpd="sng" algn="ctr">
              <a:solidFill>
                <a:srgbClr val="2D3E5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3" name="Arrow: Right 238">
              <a:extLst>
                <a:ext uri="{FF2B5EF4-FFF2-40B4-BE49-F238E27FC236}">
                  <a16:creationId xmlns:a16="http://schemas.microsoft.com/office/drawing/2014/main" id="{91280162-3F2E-E726-DFE5-465D83555FB6}"/>
                </a:ext>
              </a:extLst>
            </p:cNvPr>
            <p:cNvSpPr/>
            <p:nvPr/>
          </p:nvSpPr>
          <p:spPr>
            <a:xfrm rot="10800000">
              <a:off x="3031629" y="3747579"/>
              <a:ext cx="613520" cy="303893"/>
            </a:xfrm>
            <a:prstGeom prst="rightArrow">
              <a:avLst/>
            </a:prstGeom>
            <a:grpFill/>
            <a:ln w="12700" cap="flat" cmpd="sng" algn="ctr">
              <a:solidFill>
                <a:srgbClr val="2D3E5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88" name="Picture 25">
            <a:extLst>
              <a:ext uri="{FF2B5EF4-FFF2-40B4-BE49-F238E27FC236}">
                <a16:creationId xmlns:a16="http://schemas.microsoft.com/office/drawing/2014/main" id="{7227A8E1-A7D0-9BED-2471-A86DCC9ABD8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880103" y="3129671"/>
            <a:ext cx="956293" cy="783267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4926F096-C9FC-17D8-00DB-F2BF1505EEBD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29" r="51187"/>
          <a:stretch/>
        </p:blipFill>
        <p:spPr>
          <a:xfrm>
            <a:off x="5581215" y="3530364"/>
            <a:ext cx="615367" cy="702882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58193C5C-B60A-8392-0585-B827B497BA4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32892" y="4106624"/>
            <a:ext cx="1780186" cy="1060796"/>
          </a:xfrm>
          <a:prstGeom prst="rect">
            <a:avLst/>
          </a:prstGeom>
        </p:spPr>
      </p:pic>
      <p:pic>
        <p:nvPicPr>
          <p:cNvPr id="8" name="Picture 25">
            <a:extLst>
              <a:ext uri="{FF2B5EF4-FFF2-40B4-BE49-F238E27FC236}">
                <a16:creationId xmlns:a16="http://schemas.microsoft.com/office/drawing/2014/main" id="{D5675710-48C4-B8FD-7AC2-37270667D1D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62207" y="4177708"/>
            <a:ext cx="1121556" cy="918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908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Millimeterpapier und Notizblöcke mit Bleistift">
            <a:extLst>
              <a:ext uri="{FF2B5EF4-FFF2-40B4-BE49-F238E27FC236}">
                <a16:creationId xmlns:a16="http://schemas.microsoft.com/office/drawing/2014/main" id="{8846C0DD-C809-3E54-C07C-38CBE0721B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268018">
            <a:off x="168192" y="5193497"/>
            <a:ext cx="1215476" cy="1215476"/>
          </a:xfrm>
          <a:prstGeom prst="rect">
            <a:avLst/>
          </a:prstGeom>
          <a:scene3d>
            <a:camera prst="perspectiveAbove" fov="0">
              <a:rot lat="0" lon="0" rev="0"/>
            </a:camera>
            <a:lightRig rig="threePt" dir="t"/>
          </a:scene3d>
        </p:spPr>
      </p:pic>
      <p:pic>
        <p:nvPicPr>
          <p:cNvPr id="4" name="Grafik 3" descr="Bleistifte mit Papier und Anspitzer">
            <a:extLst>
              <a:ext uri="{FF2B5EF4-FFF2-40B4-BE49-F238E27FC236}">
                <a16:creationId xmlns:a16="http://schemas.microsoft.com/office/drawing/2014/main" id="{90518AA0-20F8-C373-782B-3C9F5105F0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360485" flipH="1">
            <a:off x="2180353" y="4540668"/>
            <a:ext cx="1093559" cy="1093559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-Modell 4" descr="All-in-One-Computer">
                <a:extLst>
                  <a:ext uri="{FF2B5EF4-FFF2-40B4-BE49-F238E27FC236}">
                    <a16:creationId xmlns:a16="http://schemas.microsoft.com/office/drawing/2014/main" id="{9E67EAE4-F04A-9A2B-9508-7F5BAA46D31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48595121"/>
                  </p:ext>
                </p:extLst>
              </p:nvPr>
            </p:nvGraphicFramePr>
            <p:xfrm>
              <a:off x="649685" y="3968721"/>
              <a:ext cx="2037970" cy="2211347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2037970" cy="2211347"/>
                    </a:xfrm>
                    <a:prstGeom prst="rect">
                      <a:avLst/>
                    </a:prstGeom>
                  </am3d:spPr>
                  <am3d:camera>
                    <am3d:pos x="0" y="0" z="7201033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339501" d="1000000"/>
                    <am3d:preTrans dx="-485408" dy="-14998550" dz="5091385"/>
                    <am3d:scale>
                      <am3d:sx n="1000000" d="1000000"/>
                      <am3d:sy n="1000000" d="1000000"/>
                      <am3d:sz n="1000000" d="1000000"/>
                    </am3d:scale>
                    <am3d:rot ax="3382117" ay="6003" az="9028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302553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-Modell 4" descr="All-in-One-Computer">
                <a:extLst>
                  <a:ext uri="{FF2B5EF4-FFF2-40B4-BE49-F238E27FC236}">
                    <a16:creationId xmlns:a16="http://schemas.microsoft.com/office/drawing/2014/main" id="{9E67EAE4-F04A-9A2B-9508-7F5BAA46D31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49685" y="3968721"/>
                <a:ext cx="2037970" cy="2211347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Grafik 6">
            <a:extLst>
              <a:ext uri="{FF2B5EF4-FFF2-40B4-BE49-F238E27FC236}">
                <a16:creationId xmlns:a16="http://schemas.microsoft.com/office/drawing/2014/main" id="{07AC25A0-4E0A-AAC6-EB3C-FE9013417D2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9945" b="96624" l="573" r="97604">
                        <a14:foregroundMark x1="5156" y1="89994" x2="10000" y2="77839"/>
                        <a14:foregroundMark x1="90156" y1="96746" x2="92188" y2="78514"/>
                        <a14:foregroundMark x1="90729" y1="70902" x2="96771" y2="84530"/>
                        <a14:foregroundMark x1="96771" y1="84530" x2="97656" y2="92511"/>
                        <a14:foregroundMark x1="573" y1="78699" x2="833" y2="94537"/>
                        <a14:backgroundMark x1="51042" y1="12400" x2="49583" y2="38428"/>
                        <a14:backgroundMark x1="54740" y1="16636" x2="76563" y2="12584"/>
                        <a14:backgroundMark x1="84323" y1="15470" x2="90052" y2="33517"/>
                        <a14:backgroundMark x1="88021" y1="39288" x2="88021" y2="21056"/>
                        <a14:backgroundMark x1="89896" y1="32719" x2="90156" y2="4481"/>
                        <a14:backgroundMark x1="57604" y1="15592" x2="55833" y2="24187"/>
                        <a14:backgroundMark x1="55833" y1="24187" x2="52396" y2="29343"/>
                        <a14:backgroundMark x1="52396" y1="29343" x2="47344" y2="24923"/>
                        <a14:backgroundMark x1="47344" y1="24923" x2="40417" y2="12830"/>
                        <a14:backgroundMark x1="40417" y1="12830" x2="32344" y2="10190"/>
                        <a14:backgroundMark x1="32344" y1="10190" x2="24792" y2="10190"/>
                        <a14:backgroundMark x1="24792" y1="10190" x2="19063" y2="13689"/>
                        <a14:backgroundMark x1="19063" y1="13689" x2="15208" y2="19767"/>
                        <a14:backgroundMark x1="15208" y1="19767" x2="10781" y2="14180"/>
                        <a14:backgroundMark x1="10781" y1="14180" x2="7292" y2="27931"/>
                        <a14:backgroundMark x1="7292" y1="27931" x2="7083" y2="35052"/>
                        <a14:backgroundMark x1="7083" y1="35052" x2="8594" y2="38122"/>
                        <a14:backgroundMark x1="31979" y1="38122" x2="33281" y2="30939"/>
                        <a14:backgroundMark x1="33281" y1="30939" x2="36302" y2="25537"/>
                        <a14:backgroundMark x1="36302" y1="25537" x2="41302" y2="21179"/>
                        <a14:backgroundMark x1="41302" y1="21179" x2="44583" y2="19828"/>
                        <a14:backgroundMark x1="42708" y1="39288" x2="49167" y2="24739"/>
                        <a14:backgroundMark x1="51771" y1="40270" x2="51771" y2="23204"/>
                        <a14:backgroundMark x1="55208" y1="38797" x2="53490" y2="19828"/>
                        <a14:backgroundMark x1="53490" y1="19828" x2="53490" y2="19828"/>
                        <a14:backgroundMark x1="58750" y1="28115" x2="65052" y2="39411"/>
                        <a14:backgroundMark x1="65052" y1="39411" x2="65104" y2="39963"/>
                        <a14:backgroundMark x1="65365" y1="40945" x2="61667" y2="31001"/>
                        <a14:backgroundMark x1="70260" y1="33211" x2="60625" y2="15592"/>
                        <a14:backgroundMark x1="63073" y1="18171" x2="77448" y2="17373"/>
                        <a14:backgroundMark x1="77448" y1="17373" x2="80833" y2="19337"/>
                        <a14:backgroundMark x1="15156" y1="32044" x2="15313" y2="24555"/>
                        <a14:backgroundMark x1="15313" y1="24555" x2="16771" y2="20688"/>
                        <a14:backgroundMark x1="23906" y1="20381" x2="23906" y2="20381"/>
                        <a14:backgroundMark x1="18906" y1="19705" x2="18906" y2="19705"/>
                        <a14:backgroundMark x1="24375" y1="19030" x2="24375" y2="19030"/>
                        <a14:backgroundMark x1="27708" y1="28115" x2="27708" y2="28115"/>
                        <a14:backgroundMark x1="30104" y1="23511" x2="30104" y2="23511"/>
                        <a14:backgroundMark x1="29740" y1="21854" x2="29740" y2="21854"/>
                        <a14:backgroundMark x1="31823" y1="19337" x2="31823" y2="19337"/>
                        <a14:backgroundMark x1="31823" y1="17680" x2="31823" y2="17680"/>
                        <a14:backgroundMark x1="26302" y1="31001" x2="26302" y2="31001"/>
                        <a14:backgroundMark x1="24792" y1="18048" x2="24792" y2="18048"/>
                        <a14:backgroundMark x1="26354" y1="30816" x2="26667" y2="30080"/>
                        <a14:backgroundMark x1="25990" y1="31921" x2="27448" y2="28054"/>
                        <a14:backgroundMark x1="7917" y1="29896" x2="8438" y2="27624"/>
                        <a14:backgroundMark x1="65677" y1="40638" x2="63594" y2="36464"/>
                        <a14:backgroundMark x1="64896" y1="38122" x2="63385" y2="35298"/>
                        <a14:backgroundMark x1="31042" y1="41743" x2="32188" y2="38797"/>
                        <a14:backgroundMark x1="65990" y1="42603" x2="65990" y2="42603"/>
                        <a14:backgroundMark x1="30938" y1="43892" x2="30938" y2="43892"/>
                        <a14:backgroundMark x1="65573" y1="41866" x2="65573" y2="41866"/>
                        <a14:backgroundMark x1="66510" y1="44138" x2="66510" y2="44138"/>
                        <a14:backgroundMark x1="66510" y1="44629" x2="66510" y2="44629"/>
                        <a14:backgroundMark x1="81250" y1="31492" x2="81250" y2="31492"/>
                        <a14:backgroundMark x1="80833" y1="30203" x2="80833" y2="30203"/>
                        <a14:backgroundMark x1="80833" y1="31246" x2="80833" y2="31246"/>
                        <a14:backgroundMark x1="73490" y1="24739" x2="73490" y2="24739"/>
                        <a14:backgroundMark x1="73125" y1="24064" x2="73125" y2="24064"/>
                        <a14:backgroundMark x1="72448" y1="22897" x2="72448" y2="22897"/>
                        <a14:backgroundMark x1="74844" y1="28607" x2="74844" y2="28607"/>
                        <a14:backgroundMark x1="75469" y1="30264" x2="75469" y2="30264"/>
                        <a14:backgroundMark x1="74271" y1="27133" x2="74271" y2="27133"/>
                        <a14:backgroundMark x1="75469" y1="30694" x2="75469" y2="30694"/>
                        <a14:backgroundMark x1="75573" y1="30939" x2="75573" y2="30939"/>
                        <a14:backgroundMark x1="32552" y1="18723" x2="32552" y2="18723"/>
                        <a14:backgroundMark x1="34688" y1="13996" x2="34688" y2="13996"/>
                        <a14:backgroundMark x1="60469" y1="18232" x2="60469" y2="18232"/>
                      </a14:backgroundRemoval>
                    </a14:imgEffect>
                    <a14:imgEffect>
                      <a14:colorTemperature colorTemp="11200"/>
                    </a14:imgEffect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758" y="5521993"/>
            <a:ext cx="1646517" cy="1396967"/>
          </a:xfrm>
          <a:prstGeom prst="rect">
            <a:avLst/>
          </a:prstGeom>
        </p:spPr>
      </p:pic>
      <p:pic>
        <p:nvPicPr>
          <p:cNvPr id="62" name="Grafik 61">
            <a:extLst>
              <a:ext uri="{FF2B5EF4-FFF2-40B4-BE49-F238E27FC236}">
                <a16:creationId xmlns:a16="http://schemas.microsoft.com/office/drawing/2014/main" id="{CD5370F7-4788-7DA1-ACE1-376005D72DE7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-28522" r="21411" b="29037"/>
          <a:stretch/>
        </p:blipFill>
        <p:spPr>
          <a:xfrm>
            <a:off x="2367495" y="6632168"/>
            <a:ext cx="233103" cy="286347"/>
          </a:xfrm>
          <a:prstGeom prst="ellipse">
            <a:avLst/>
          </a:prstGeom>
        </p:spPr>
      </p:pic>
      <p:pic>
        <p:nvPicPr>
          <p:cNvPr id="63" name="Grafik 62">
            <a:extLst>
              <a:ext uri="{FF2B5EF4-FFF2-40B4-BE49-F238E27FC236}">
                <a16:creationId xmlns:a16="http://schemas.microsoft.com/office/drawing/2014/main" id="{84F7623C-F39E-0C9A-AC92-785763FF73C9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r="-46882" b="9318"/>
          <a:stretch/>
        </p:blipFill>
        <p:spPr>
          <a:xfrm>
            <a:off x="742541" y="6587157"/>
            <a:ext cx="279698" cy="329942"/>
          </a:xfrm>
          <a:prstGeom prst="ellipse">
            <a:avLst/>
          </a:prstGeom>
        </p:spPr>
      </p:pic>
      <p:grpSp>
        <p:nvGrpSpPr>
          <p:cNvPr id="98" name="Group 14">
            <a:extLst>
              <a:ext uri="{FF2B5EF4-FFF2-40B4-BE49-F238E27FC236}">
                <a16:creationId xmlns:a16="http://schemas.microsoft.com/office/drawing/2014/main" id="{DC848E1D-A914-9163-1811-60402F724D62}"/>
              </a:ext>
            </a:extLst>
          </p:cNvPr>
          <p:cNvGrpSpPr/>
          <p:nvPr/>
        </p:nvGrpSpPr>
        <p:grpSpPr>
          <a:xfrm>
            <a:off x="4662140" y="2652904"/>
            <a:ext cx="827108" cy="576488"/>
            <a:chOff x="3031629" y="3474984"/>
            <a:chExt cx="827108" cy="576488"/>
          </a:xfrm>
          <a:solidFill>
            <a:srgbClr val="00B0F0"/>
          </a:solidFill>
        </p:grpSpPr>
        <p:sp>
          <p:nvSpPr>
            <p:cNvPr id="99" name="Arrow: Right 8">
              <a:extLst>
                <a:ext uri="{FF2B5EF4-FFF2-40B4-BE49-F238E27FC236}">
                  <a16:creationId xmlns:a16="http://schemas.microsoft.com/office/drawing/2014/main" id="{5B20F952-944B-1CC6-3407-6BE0D1F56036}"/>
                </a:ext>
              </a:extLst>
            </p:cNvPr>
            <p:cNvSpPr/>
            <p:nvPr/>
          </p:nvSpPr>
          <p:spPr>
            <a:xfrm>
              <a:off x="3245217" y="3474984"/>
              <a:ext cx="613520" cy="303893"/>
            </a:xfrm>
            <a:prstGeom prst="rightArrow">
              <a:avLst/>
            </a:prstGeom>
            <a:grpFill/>
            <a:ln w="12700" cap="flat" cmpd="sng" algn="ctr">
              <a:solidFill>
                <a:srgbClr val="00B0F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0" name="Arrow: Right 238">
              <a:extLst>
                <a:ext uri="{FF2B5EF4-FFF2-40B4-BE49-F238E27FC236}">
                  <a16:creationId xmlns:a16="http://schemas.microsoft.com/office/drawing/2014/main" id="{FB19F76F-FA95-4F91-9626-AC9A0DE1430D}"/>
                </a:ext>
              </a:extLst>
            </p:cNvPr>
            <p:cNvSpPr/>
            <p:nvPr/>
          </p:nvSpPr>
          <p:spPr>
            <a:xfrm rot="10800000">
              <a:off x="3031629" y="3747579"/>
              <a:ext cx="613520" cy="303893"/>
            </a:xfrm>
            <a:prstGeom prst="rightArrow">
              <a:avLst/>
            </a:prstGeom>
            <a:grpFill/>
            <a:ln w="12700" cap="flat" cmpd="sng" algn="ctr">
              <a:solidFill>
                <a:srgbClr val="00B0F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01" name="Group 241">
            <a:extLst>
              <a:ext uri="{FF2B5EF4-FFF2-40B4-BE49-F238E27FC236}">
                <a16:creationId xmlns:a16="http://schemas.microsoft.com/office/drawing/2014/main" id="{4E66FE55-9BD7-CD75-F8D5-33B2695BBDE6}"/>
              </a:ext>
            </a:extLst>
          </p:cNvPr>
          <p:cNvGrpSpPr/>
          <p:nvPr/>
        </p:nvGrpSpPr>
        <p:grpSpPr>
          <a:xfrm rot="14162392">
            <a:off x="5404435" y="1239681"/>
            <a:ext cx="827108" cy="576488"/>
            <a:chOff x="3031629" y="3474984"/>
            <a:chExt cx="827108" cy="576488"/>
          </a:xfrm>
          <a:solidFill>
            <a:srgbClr val="FFC000"/>
          </a:solidFill>
        </p:grpSpPr>
        <p:sp>
          <p:nvSpPr>
            <p:cNvPr id="102" name="Arrow: Right 242">
              <a:extLst>
                <a:ext uri="{FF2B5EF4-FFF2-40B4-BE49-F238E27FC236}">
                  <a16:creationId xmlns:a16="http://schemas.microsoft.com/office/drawing/2014/main" id="{7354FF24-0829-9D61-D364-B64756D30304}"/>
                </a:ext>
              </a:extLst>
            </p:cNvPr>
            <p:cNvSpPr/>
            <p:nvPr/>
          </p:nvSpPr>
          <p:spPr>
            <a:xfrm>
              <a:off x="3245217" y="3474984"/>
              <a:ext cx="613520" cy="303893"/>
            </a:xfrm>
            <a:prstGeom prst="rightArrow">
              <a:avLst/>
            </a:prstGeom>
            <a:grpFill/>
            <a:ln w="12700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3" name="Arrow: Right 243">
              <a:extLst>
                <a:ext uri="{FF2B5EF4-FFF2-40B4-BE49-F238E27FC236}">
                  <a16:creationId xmlns:a16="http://schemas.microsoft.com/office/drawing/2014/main" id="{6E0F7439-C58A-ADF9-43FD-10554B0D4697}"/>
                </a:ext>
              </a:extLst>
            </p:cNvPr>
            <p:cNvSpPr/>
            <p:nvPr/>
          </p:nvSpPr>
          <p:spPr>
            <a:xfrm rot="10800000">
              <a:off x="3031629" y="3747579"/>
              <a:ext cx="613520" cy="303893"/>
            </a:xfrm>
            <a:prstGeom prst="rightArrow">
              <a:avLst/>
            </a:prstGeom>
            <a:grpFill/>
            <a:ln w="12700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04" name="Group 56">
            <a:extLst>
              <a:ext uri="{FF2B5EF4-FFF2-40B4-BE49-F238E27FC236}">
                <a16:creationId xmlns:a16="http://schemas.microsoft.com/office/drawing/2014/main" id="{6A530AD9-4228-D0FC-4B4A-1A2668B2C65E}"/>
              </a:ext>
            </a:extLst>
          </p:cNvPr>
          <p:cNvGrpSpPr/>
          <p:nvPr/>
        </p:nvGrpSpPr>
        <p:grpSpPr>
          <a:xfrm rot="1628036">
            <a:off x="4814476" y="1826094"/>
            <a:ext cx="827108" cy="576488"/>
            <a:chOff x="3031629" y="3474984"/>
            <a:chExt cx="827108" cy="576488"/>
          </a:xfrm>
          <a:solidFill>
            <a:srgbClr val="1FC2A7"/>
          </a:solidFill>
        </p:grpSpPr>
        <p:sp>
          <p:nvSpPr>
            <p:cNvPr id="105" name="Arrow: Right 242">
              <a:extLst>
                <a:ext uri="{FF2B5EF4-FFF2-40B4-BE49-F238E27FC236}">
                  <a16:creationId xmlns:a16="http://schemas.microsoft.com/office/drawing/2014/main" id="{0E200092-4F25-3A11-EDF6-94291C098438}"/>
                </a:ext>
              </a:extLst>
            </p:cNvPr>
            <p:cNvSpPr/>
            <p:nvPr/>
          </p:nvSpPr>
          <p:spPr>
            <a:xfrm>
              <a:off x="3245217" y="3474984"/>
              <a:ext cx="613520" cy="303893"/>
            </a:xfrm>
            <a:prstGeom prst="rightArrow">
              <a:avLst/>
            </a:prstGeom>
            <a:grpFill/>
            <a:ln w="12700" cap="flat" cmpd="sng" algn="ctr">
              <a:solidFill>
                <a:srgbClr val="1FC2A7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6" name="Arrow: Right 243">
              <a:extLst>
                <a:ext uri="{FF2B5EF4-FFF2-40B4-BE49-F238E27FC236}">
                  <a16:creationId xmlns:a16="http://schemas.microsoft.com/office/drawing/2014/main" id="{4EAA9178-6B34-F931-9496-F7573209858F}"/>
                </a:ext>
              </a:extLst>
            </p:cNvPr>
            <p:cNvSpPr/>
            <p:nvPr/>
          </p:nvSpPr>
          <p:spPr>
            <a:xfrm rot="10800000">
              <a:off x="3031629" y="3747579"/>
              <a:ext cx="613520" cy="303893"/>
            </a:xfrm>
            <a:prstGeom prst="rightArrow">
              <a:avLst/>
            </a:prstGeom>
            <a:grpFill/>
            <a:ln w="12700" cap="flat" cmpd="sng" algn="ctr">
              <a:solidFill>
                <a:srgbClr val="1FC2A7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07" name="Group 72">
            <a:extLst>
              <a:ext uri="{FF2B5EF4-FFF2-40B4-BE49-F238E27FC236}">
                <a16:creationId xmlns:a16="http://schemas.microsoft.com/office/drawing/2014/main" id="{C8B91FF9-A2C2-10AB-DB14-4EAB91E2EE29}"/>
              </a:ext>
            </a:extLst>
          </p:cNvPr>
          <p:cNvGrpSpPr/>
          <p:nvPr/>
        </p:nvGrpSpPr>
        <p:grpSpPr>
          <a:xfrm>
            <a:off x="4968865" y="281354"/>
            <a:ext cx="822743" cy="813600"/>
            <a:chOff x="8852082" y="1382073"/>
            <a:chExt cx="822743" cy="813600"/>
          </a:xfrm>
        </p:grpSpPr>
        <p:pic>
          <p:nvPicPr>
            <p:cNvPr id="108" name="Graphic 40" descr="User">
              <a:extLst>
                <a:ext uri="{FF2B5EF4-FFF2-40B4-BE49-F238E27FC236}">
                  <a16:creationId xmlns:a16="http://schemas.microsoft.com/office/drawing/2014/main" id="{465657FD-7012-C243-31E3-4BB51D9F26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 flipH="1">
              <a:off x="8852082" y="1382073"/>
              <a:ext cx="813599" cy="813600"/>
            </a:xfrm>
            <a:prstGeom prst="rect">
              <a:avLst/>
            </a:prstGeom>
          </p:spPr>
        </p:pic>
        <p:grpSp>
          <p:nvGrpSpPr>
            <p:cNvPr id="110" name="Group 70">
              <a:extLst>
                <a:ext uri="{FF2B5EF4-FFF2-40B4-BE49-F238E27FC236}">
                  <a16:creationId xmlns:a16="http://schemas.microsoft.com/office/drawing/2014/main" id="{5342A2E5-5D50-6276-515F-E87361496334}"/>
                </a:ext>
              </a:extLst>
            </p:cNvPr>
            <p:cNvGrpSpPr/>
            <p:nvPr/>
          </p:nvGrpSpPr>
          <p:grpSpPr>
            <a:xfrm>
              <a:off x="9365844" y="1781979"/>
              <a:ext cx="308981" cy="355465"/>
              <a:chOff x="9596273" y="1169177"/>
              <a:chExt cx="308981" cy="355465"/>
            </a:xfrm>
          </p:grpSpPr>
          <p:sp>
            <p:nvSpPr>
              <p:cNvPr id="111" name="Freeform: Shape 59">
                <a:extLst>
                  <a:ext uri="{FF2B5EF4-FFF2-40B4-BE49-F238E27FC236}">
                    <a16:creationId xmlns:a16="http://schemas.microsoft.com/office/drawing/2014/main" id="{A37DE2B0-1DF5-7858-4F06-739218A8563E}"/>
                  </a:ext>
                </a:extLst>
              </p:cNvPr>
              <p:cNvSpPr/>
              <p:nvPr/>
            </p:nvSpPr>
            <p:spPr>
              <a:xfrm>
                <a:off x="9671186" y="1169177"/>
                <a:ext cx="173455" cy="173047"/>
              </a:xfrm>
              <a:custGeom>
                <a:avLst/>
                <a:gdLst>
                  <a:gd name="connsiteX0" fmla="*/ 85817 w 171634"/>
                  <a:gd name="connsiteY0" fmla="*/ 116034 h 171231"/>
                  <a:gd name="connsiteX1" fmla="*/ 55600 w 171634"/>
                  <a:gd name="connsiteY1" fmla="*/ 85817 h 171231"/>
                  <a:gd name="connsiteX2" fmla="*/ 85817 w 171634"/>
                  <a:gd name="connsiteY2" fmla="*/ 55600 h 171231"/>
                  <a:gd name="connsiteX3" fmla="*/ 116034 w 171634"/>
                  <a:gd name="connsiteY3" fmla="*/ 85817 h 171231"/>
                  <a:gd name="connsiteX4" fmla="*/ 85817 w 171634"/>
                  <a:gd name="connsiteY4" fmla="*/ 116034 h 171231"/>
                  <a:gd name="connsiteX5" fmla="*/ 153907 w 171634"/>
                  <a:gd name="connsiteY5" fmla="*/ 66881 h 171231"/>
                  <a:gd name="connsiteX6" fmla="*/ 147460 w 171634"/>
                  <a:gd name="connsiteY6" fmla="*/ 51168 h 171231"/>
                  <a:gd name="connsiteX7" fmla="*/ 153907 w 171634"/>
                  <a:gd name="connsiteY7" fmla="*/ 32232 h 171231"/>
                  <a:gd name="connsiteX8" fmla="*/ 139402 w 171634"/>
                  <a:gd name="connsiteY8" fmla="*/ 17727 h 171231"/>
                  <a:gd name="connsiteX9" fmla="*/ 120466 w 171634"/>
                  <a:gd name="connsiteY9" fmla="*/ 24174 h 171231"/>
                  <a:gd name="connsiteX10" fmla="*/ 104753 w 171634"/>
                  <a:gd name="connsiteY10" fmla="*/ 17727 h 171231"/>
                  <a:gd name="connsiteX11" fmla="*/ 95889 w 171634"/>
                  <a:gd name="connsiteY11" fmla="*/ 0 h 171231"/>
                  <a:gd name="connsiteX12" fmla="*/ 75745 w 171634"/>
                  <a:gd name="connsiteY12" fmla="*/ 0 h 171231"/>
                  <a:gd name="connsiteX13" fmla="*/ 66881 w 171634"/>
                  <a:gd name="connsiteY13" fmla="*/ 17727 h 171231"/>
                  <a:gd name="connsiteX14" fmla="*/ 51168 w 171634"/>
                  <a:gd name="connsiteY14" fmla="*/ 24174 h 171231"/>
                  <a:gd name="connsiteX15" fmla="*/ 32232 w 171634"/>
                  <a:gd name="connsiteY15" fmla="*/ 17727 h 171231"/>
                  <a:gd name="connsiteX16" fmla="*/ 17727 w 171634"/>
                  <a:gd name="connsiteY16" fmla="*/ 32232 h 171231"/>
                  <a:gd name="connsiteX17" fmla="*/ 24174 w 171634"/>
                  <a:gd name="connsiteY17" fmla="*/ 51168 h 171231"/>
                  <a:gd name="connsiteX18" fmla="*/ 17727 w 171634"/>
                  <a:gd name="connsiteY18" fmla="*/ 66881 h 171231"/>
                  <a:gd name="connsiteX19" fmla="*/ 0 w 171634"/>
                  <a:gd name="connsiteY19" fmla="*/ 75745 h 171231"/>
                  <a:gd name="connsiteX20" fmla="*/ 0 w 171634"/>
                  <a:gd name="connsiteY20" fmla="*/ 95889 h 171231"/>
                  <a:gd name="connsiteX21" fmla="*/ 17727 w 171634"/>
                  <a:gd name="connsiteY21" fmla="*/ 104753 h 171231"/>
                  <a:gd name="connsiteX22" fmla="*/ 24174 w 171634"/>
                  <a:gd name="connsiteY22" fmla="*/ 120466 h 171231"/>
                  <a:gd name="connsiteX23" fmla="*/ 17727 w 171634"/>
                  <a:gd name="connsiteY23" fmla="*/ 139402 h 171231"/>
                  <a:gd name="connsiteX24" fmla="*/ 31829 w 171634"/>
                  <a:gd name="connsiteY24" fmla="*/ 153504 h 171231"/>
                  <a:gd name="connsiteX25" fmla="*/ 50765 w 171634"/>
                  <a:gd name="connsiteY25" fmla="*/ 147057 h 171231"/>
                  <a:gd name="connsiteX26" fmla="*/ 66478 w 171634"/>
                  <a:gd name="connsiteY26" fmla="*/ 153504 h 171231"/>
                  <a:gd name="connsiteX27" fmla="*/ 75342 w 171634"/>
                  <a:gd name="connsiteY27" fmla="*/ 171231 h 171231"/>
                  <a:gd name="connsiteX28" fmla="*/ 95487 w 171634"/>
                  <a:gd name="connsiteY28" fmla="*/ 171231 h 171231"/>
                  <a:gd name="connsiteX29" fmla="*/ 104350 w 171634"/>
                  <a:gd name="connsiteY29" fmla="*/ 153504 h 171231"/>
                  <a:gd name="connsiteX30" fmla="*/ 120063 w 171634"/>
                  <a:gd name="connsiteY30" fmla="*/ 147057 h 171231"/>
                  <a:gd name="connsiteX31" fmla="*/ 138999 w 171634"/>
                  <a:gd name="connsiteY31" fmla="*/ 153504 h 171231"/>
                  <a:gd name="connsiteX32" fmla="*/ 153504 w 171634"/>
                  <a:gd name="connsiteY32" fmla="*/ 139402 h 171231"/>
                  <a:gd name="connsiteX33" fmla="*/ 147057 w 171634"/>
                  <a:gd name="connsiteY33" fmla="*/ 120466 h 171231"/>
                  <a:gd name="connsiteX34" fmla="*/ 153907 w 171634"/>
                  <a:gd name="connsiteY34" fmla="*/ 104753 h 171231"/>
                  <a:gd name="connsiteX35" fmla="*/ 171634 w 171634"/>
                  <a:gd name="connsiteY35" fmla="*/ 95889 h 171231"/>
                  <a:gd name="connsiteX36" fmla="*/ 171634 w 171634"/>
                  <a:gd name="connsiteY36" fmla="*/ 75745 h 171231"/>
                  <a:gd name="connsiteX37" fmla="*/ 153907 w 171634"/>
                  <a:gd name="connsiteY37" fmla="*/ 66881 h 1712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71634" h="171231">
                    <a:moveTo>
                      <a:pt x="85817" y="116034"/>
                    </a:moveTo>
                    <a:cubicBezTo>
                      <a:pt x="68895" y="116034"/>
                      <a:pt x="55600" y="102336"/>
                      <a:pt x="55600" y="85817"/>
                    </a:cubicBezTo>
                    <a:cubicBezTo>
                      <a:pt x="55600" y="69298"/>
                      <a:pt x="69298" y="55600"/>
                      <a:pt x="85817" y="55600"/>
                    </a:cubicBezTo>
                    <a:cubicBezTo>
                      <a:pt x="102739" y="55600"/>
                      <a:pt x="116034" y="69298"/>
                      <a:pt x="116034" y="85817"/>
                    </a:cubicBezTo>
                    <a:cubicBezTo>
                      <a:pt x="116034" y="102336"/>
                      <a:pt x="102336" y="116034"/>
                      <a:pt x="85817" y="116034"/>
                    </a:cubicBezTo>
                    <a:close/>
                    <a:moveTo>
                      <a:pt x="153907" y="66881"/>
                    </a:moveTo>
                    <a:cubicBezTo>
                      <a:pt x="152295" y="61240"/>
                      <a:pt x="150281" y="56003"/>
                      <a:pt x="147460" y="51168"/>
                    </a:cubicBezTo>
                    <a:lnTo>
                      <a:pt x="153907" y="32232"/>
                    </a:lnTo>
                    <a:lnTo>
                      <a:pt x="139402" y="17727"/>
                    </a:lnTo>
                    <a:lnTo>
                      <a:pt x="120466" y="24174"/>
                    </a:lnTo>
                    <a:cubicBezTo>
                      <a:pt x="115631" y="21354"/>
                      <a:pt x="110394" y="19339"/>
                      <a:pt x="104753" y="17727"/>
                    </a:cubicBezTo>
                    <a:lnTo>
                      <a:pt x="95889" y="0"/>
                    </a:lnTo>
                    <a:lnTo>
                      <a:pt x="75745" y="0"/>
                    </a:lnTo>
                    <a:lnTo>
                      <a:pt x="66881" y="17727"/>
                    </a:lnTo>
                    <a:cubicBezTo>
                      <a:pt x="61240" y="19339"/>
                      <a:pt x="56003" y="21354"/>
                      <a:pt x="51168" y="24174"/>
                    </a:cubicBezTo>
                    <a:lnTo>
                      <a:pt x="32232" y="17727"/>
                    </a:lnTo>
                    <a:lnTo>
                      <a:pt x="17727" y="32232"/>
                    </a:lnTo>
                    <a:lnTo>
                      <a:pt x="24174" y="51168"/>
                    </a:lnTo>
                    <a:cubicBezTo>
                      <a:pt x="21354" y="56003"/>
                      <a:pt x="19339" y="61240"/>
                      <a:pt x="17727" y="66881"/>
                    </a:cubicBezTo>
                    <a:lnTo>
                      <a:pt x="0" y="75745"/>
                    </a:lnTo>
                    <a:lnTo>
                      <a:pt x="0" y="95889"/>
                    </a:lnTo>
                    <a:lnTo>
                      <a:pt x="17727" y="104753"/>
                    </a:lnTo>
                    <a:cubicBezTo>
                      <a:pt x="19339" y="110394"/>
                      <a:pt x="21354" y="115631"/>
                      <a:pt x="24174" y="120466"/>
                    </a:cubicBezTo>
                    <a:lnTo>
                      <a:pt x="17727" y="139402"/>
                    </a:lnTo>
                    <a:lnTo>
                      <a:pt x="31829" y="153504"/>
                    </a:lnTo>
                    <a:lnTo>
                      <a:pt x="50765" y="147057"/>
                    </a:lnTo>
                    <a:cubicBezTo>
                      <a:pt x="55600" y="149878"/>
                      <a:pt x="60837" y="151892"/>
                      <a:pt x="66478" y="153504"/>
                    </a:cubicBezTo>
                    <a:lnTo>
                      <a:pt x="75342" y="171231"/>
                    </a:lnTo>
                    <a:lnTo>
                      <a:pt x="95487" y="171231"/>
                    </a:lnTo>
                    <a:lnTo>
                      <a:pt x="104350" y="153504"/>
                    </a:lnTo>
                    <a:cubicBezTo>
                      <a:pt x="109991" y="151892"/>
                      <a:pt x="115229" y="149878"/>
                      <a:pt x="120063" y="147057"/>
                    </a:cubicBezTo>
                    <a:lnTo>
                      <a:pt x="138999" y="153504"/>
                    </a:lnTo>
                    <a:lnTo>
                      <a:pt x="153504" y="139402"/>
                    </a:lnTo>
                    <a:lnTo>
                      <a:pt x="147057" y="120466"/>
                    </a:lnTo>
                    <a:cubicBezTo>
                      <a:pt x="149878" y="115631"/>
                      <a:pt x="152295" y="109991"/>
                      <a:pt x="153907" y="104753"/>
                    </a:cubicBezTo>
                    <a:lnTo>
                      <a:pt x="171634" y="95889"/>
                    </a:lnTo>
                    <a:lnTo>
                      <a:pt x="171634" y="75745"/>
                    </a:lnTo>
                    <a:lnTo>
                      <a:pt x="153907" y="66881"/>
                    </a:lnTo>
                    <a:close/>
                  </a:path>
                </a:pathLst>
              </a:custGeom>
              <a:solidFill>
                <a:srgbClr val="FFC000"/>
              </a:solidFill>
              <a:ln w="9525" cap="flat">
                <a:solidFill>
                  <a:srgbClr val="2D3E5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2" name="Freeform: Shape 60">
                <a:extLst>
                  <a:ext uri="{FF2B5EF4-FFF2-40B4-BE49-F238E27FC236}">
                    <a16:creationId xmlns:a16="http://schemas.microsoft.com/office/drawing/2014/main" id="{E584F37B-5D38-6519-1618-12857A2620A8}"/>
                  </a:ext>
                </a:extLst>
              </p:cNvPr>
              <p:cNvSpPr/>
              <p:nvPr/>
            </p:nvSpPr>
            <p:spPr>
              <a:xfrm>
                <a:off x="9767787" y="1336104"/>
                <a:ext cx="137467" cy="137145"/>
              </a:xfrm>
              <a:custGeom>
                <a:avLst/>
                <a:gdLst>
                  <a:gd name="connsiteX0" fmla="*/ 85817 w 171634"/>
                  <a:gd name="connsiteY0" fmla="*/ 116034 h 171231"/>
                  <a:gd name="connsiteX1" fmla="*/ 55600 w 171634"/>
                  <a:gd name="connsiteY1" fmla="*/ 85817 h 171231"/>
                  <a:gd name="connsiteX2" fmla="*/ 85817 w 171634"/>
                  <a:gd name="connsiteY2" fmla="*/ 55600 h 171231"/>
                  <a:gd name="connsiteX3" fmla="*/ 116034 w 171634"/>
                  <a:gd name="connsiteY3" fmla="*/ 85817 h 171231"/>
                  <a:gd name="connsiteX4" fmla="*/ 85817 w 171634"/>
                  <a:gd name="connsiteY4" fmla="*/ 116034 h 171231"/>
                  <a:gd name="connsiteX5" fmla="*/ 85817 w 171634"/>
                  <a:gd name="connsiteY5" fmla="*/ 116034 h 171231"/>
                  <a:gd name="connsiteX6" fmla="*/ 147460 w 171634"/>
                  <a:gd name="connsiteY6" fmla="*/ 51168 h 171231"/>
                  <a:gd name="connsiteX7" fmla="*/ 153907 w 171634"/>
                  <a:gd name="connsiteY7" fmla="*/ 32232 h 171231"/>
                  <a:gd name="connsiteX8" fmla="*/ 139402 w 171634"/>
                  <a:gd name="connsiteY8" fmla="*/ 17727 h 171231"/>
                  <a:gd name="connsiteX9" fmla="*/ 120466 w 171634"/>
                  <a:gd name="connsiteY9" fmla="*/ 24174 h 171231"/>
                  <a:gd name="connsiteX10" fmla="*/ 104753 w 171634"/>
                  <a:gd name="connsiteY10" fmla="*/ 17727 h 171231"/>
                  <a:gd name="connsiteX11" fmla="*/ 95889 w 171634"/>
                  <a:gd name="connsiteY11" fmla="*/ 0 h 171231"/>
                  <a:gd name="connsiteX12" fmla="*/ 75745 w 171634"/>
                  <a:gd name="connsiteY12" fmla="*/ 0 h 171231"/>
                  <a:gd name="connsiteX13" fmla="*/ 66881 w 171634"/>
                  <a:gd name="connsiteY13" fmla="*/ 17727 h 171231"/>
                  <a:gd name="connsiteX14" fmla="*/ 51168 w 171634"/>
                  <a:gd name="connsiteY14" fmla="*/ 24174 h 171231"/>
                  <a:gd name="connsiteX15" fmla="*/ 32232 w 171634"/>
                  <a:gd name="connsiteY15" fmla="*/ 17727 h 171231"/>
                  <a:gd name="connsiteX16" fmla="*/ 18130 w 171634"/>
                  <a:gd name="connsiteY16" fmla="*/ 31829 h 171231"/>
                  <a:gd name="connsiteX17" fmla="*/ 24174 w 171634"/>
                  <a:gd name="connsiteY17" fmla="*/ 50765 h 171231"/>
                  <a:gd name="connsiteX18" fmla="*/ 17727 w 171634"/>
                  <a:gd name="connsiteY18" fmla="*/ 66478 h 171231"/>
                  <a:gd name="connsiteX19" fmla="*/ 0 w 171634"/>
                  <a:gd name="connsiteY19" fmla="*/ 75342 h 171231"/>
                  <a:gd name="connsiteX20" fmla="*/ 0 w 171634"/>
                  <a:gd name="connsiteY20" fmla="*/ 95487 h 171231"/>
                  <a:gd name="connsiteX21" fmla="*/ 17727 w 171634"/>
                  <a:gd name="connsiteY21" fmla="*/ 104350 h 171231"/>
                  <a:gd name="connsiteX22" fmla="*/ 24174 w 171634"/>
                  <a:gd name="connsiteY22" fmla="*/ 120063 h 171231"/>
                  <a:gd name="connsiteX23" fmla="*/ 18130 w 171634"/>
                  <a:gd name="connsiteY23" fmla="*/ 138999 h 171231"/>
                  <a:gd name="connsiteX24" fmla="*/ 32232 w 171634"/>
                  <a:gd name="connsiteY24" fmla="*/ 153101 h 171231"/>
                  <a:gd name="connsiteX25" fmla="*/ 51168 w 171634"/>
                  <a:gd name="connsiteY25" fmla="*/ 147057 h 171231"/>
                  <a:gd name="connsiteX26" fmla="*/ 66881 w 171634"/>
                  <a:gd name="connsiteY26" fmla="*/ 153504 h 171231"/>
                  <a:gd name="connsiteX27" fmla="*/ 75745 w 171634"/>
                  <a:gd name="connsiteY27" fmla="*/ 171231 h 171231"/>
                  <a:gd name="connsiteX28" fmla="*/ 95889 w 171634"/>
                  <a:gd name="connsiteY28" fmla="*/ 171231 h 171231"/>
                  <a:gd name="connsiteX29" fmla="*/ 104753 w 171634"/>
                  <a:gd name="connsiteY29" fmla="*/ 153504 h 171231"/>
                  <a:gd name="connsiteX30" fmla="*/ 120466 w 171634"/>
                  <a:gd name="connsiteY30" fmla="*/ 147057 h 171231"/>
                  <a:gd name="connsiteX31" fmla="*/ 139402 w 171634"/>
                  <a:gd name="connsiteY31" fmla="*/ 153504 h 171231"/>
                  <a:gd name="connsiteX32" fmla="*/ 153504 w 171634"/>
                  <a:gd name="connsiteY32" fmla="*/ 138999 h 171231"/>
                  <a:gd name="connsiteX33" fmla="*/ 147460 w 171634"/>
                  <a:gd name="connsiteY33" fmla="*/ 120466 h 171231"/>
                  <a:gd name="connsiteX34" fmla="*/ 153907 w 171634"/>
                  <a:gd name="connsiteY34" fmla="*/ 104753 h 171231"/>
                  <a:gd name="connsiteX35" fmla="*/ 171634 w 171634"/>
                  <a:gd name="connsiteY35" fmla="*/ 95889 h 171231"/>
                  <a:gd name="connsiteX36" fmla="*/ 171634 w 171634"/>
                  <a:gd name="connsiteY36" fmla="*/ 75745 h 171231"/>
                  <a:gd name="connsiteX37" fmla="*/ 153907 w 171634"/>
                  <a:gd name="connsiteY37" fmla="*/ 66881 h 171231"/>
                  <a:gd name="connsiteX38" fmla="*/ 147460 w 171634"/>
                  <a:gd name="connsiteY38" fmla="*/ 51168 h 1712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171634" h="171231">
                    <a:moveTo>
                      <a:pt x="85817" y="116034"/>
                    </a:moveTo>
                    <a:cubicBezTo>
                      <a:pt x="68895" y="116034"/>
                      <a:pt x="55600" y="102336"/>
                      <a:pt x="55600" y="85817"/>
                    </a:cubicBezTo>
                    <a:cubicBezTo>
                      <a:pt x="55600" y="68895"/>
                      <a:pt x="69298" y="55600"/>
                      <a:pt x="85817" y="55600"/>
                    </a:cubicBezTo>
                    <a:cubicBezTo>
                      <a:pt x="102739" y="55600"/>
                      <a:pt x="116034" y="69298"/>
                      <a:pt x="116034" y="85817"/>
                    </a:cubicBezTo>
                    <a:cubicBezTo>
                      <a:pt x="116034" y="102336"/>
                      <a:pt x="102739" y="116034"/>
                      <a:pt x="85817" y="116034"/>
                    </a:cubicBezTo>
                    <a:lnTo>
                      <a:pt x="85817" y="116034"/>
                    </a:lnTo>
                    <a:close/>
                    <a:moveTo>
                      <a:pt x="147460" y="51168"/>
                    </a:moveTo>
                    <a:lnTo>
                      <a:pt x="153907" y="32232"/>
                    </a:lnTo>
                    <a:lnTo>
                      <a:pt x="139402" y="17727"/>
                    </a:lnTo>
                    <a:lnTo>
                      <a:pt x="120466" y="24174"/>
                    </a:lnTo>
                    <a:cubicBezTo>
                      <a:pt x="115631" y="21354"/>
                      <a:pt x="109991" y="19339"/>
                      <a:pt x="104753" y="17727"/>
                    </a:cubicBezTo>
                    <a:lnTo>
                      <a:pt x="95889" y="0"/>
                    </a:lnTo>
                    <a:lnTo>
                      <a:pt x="75745" y="0"/>
                    </a:lnTo>
                    <a:lnTo>
                      <a:pt x="66881" y="17727"/>
                    </a:lnTo>
                    <a:cubicBezTo>
                      <a:pt x="61240" y="19339"/>
                      <a:pt x="56003" y="21354"/>
                      <a:pt x="51168" y="24174"/>
                    </a:cubicBezTo>
                    <a:lnTo>
                      <a:pt x="32232" y="17727"/>
                    </a:lnTo>
                    <a:lnTo>
                      <a:pt x="18130" y="31829"/>
                    </a:lnTo>
                    <a:lnTo>
                      <a:pt x="24174" y="50765"/>
                    </a:lnTo>
                    <a:cubicBezTo>
                      <a:pt x="21354" y="55600"/>
                      <a:pt x="19339" y="61240"/>
                      <a:pt x="17727" y="66478"/>
                    </a:cubicBezTo>
                    <a:lnTo>
                      <a:pt x="0" y="75342"/>
                    </a:lnTo>
                    <a:lnTo>
                      <a:pt x="0" y="95487"/>
                    </a:lnTo>
                    <a:lnTo>
                      <a:pt x="17727" y="104350"/>
                    </a:lnTo>
                    <a:cubicBezTo>
                      <a:pt x="19339" y="109991"/>
                      <a:pt x="21354" y="115229"/>
                      <a:pt x="24174" y="120063"/>
                    </a:cubicBezTo>
                    <a:lnTo>
                      <a:pt x="18130" y="138999"/>
                    </a:lnTo>
                    <a:lnTo>
                      <a:pt x="32232" y="153101"/>
                    </a:lnTo>
                    <a:lnTo>
                      <a:pt x="51168" y="147057"/>
                    </a:lnTo>
                    <a:cubicBezTo>
                      <a:pt x="56003" y="149878"/>
                      <a:pt x="61240" y="151892"/>
                      <a:pt x="66881" y="153504"/>
                    </a:cubicBezTo>
                    <a:lnTo>
                      <a:pt x="75745" y="171231"/>
                    </a:lnTo>
                    <a:lnTo>
                      <a:pt x="95889" y="171231"/>
                    </a:lnTo>
                    <a:lnTo>
                      <a:pt x="104753" y="153504"/>
                    </a:lnTo>
                    <a:cubicBezTo>
                      <a:pt x="110394" y="151892"/>
                      <a:pt x="115631" y="149878"/>
                      <a:pt x="120466" y="147057"/>
                    </a:cubicBezTo>
                    <a:lnTo>
                      <a:pt x="139402" y="153504"/>
                    </a:lnTo>
                    <a:lnTo>
                      <a:pt x="153504" y="138999"/>
                    </a:lnTo>
                    <a:lnTo>
                      <a:pt x="147460" y="120466"/>
                    </a:lnTo>
                    <a:cubicBezTo>
                      <a:pt x="150281" y="115631"/>
                      <a:pt x="152295" y="110394"/>
                      <a:pt x="153907" y="104753"/>
                    </a:cubicBezTo>
                    <a:lnTo>
                      <a:pt x="171634" y="95889"/>
                    </a:lnTo>
                    <a:lnTo>
                      <a:pt x="171634" y="75745"/>
                    </a:lnTo>
                    <a:lnTo>
                      <a:pt x="153907" y="66881"/>
                    </a:lnTo>
                    <a:cubicBezTo>
                      <a:pt x="152295" y="61240"/>
                      <a:pt x="150281" y="56003"/>
                      <a:pt x="147460" y="51168"/>
                    </a:cubicBezTo>
                    <a:close/>
                  </a:path>
                </a:pathLst>
              </a:custGeom>
              <a:solidFill>
                <a:srgbClr val="FFC000"/>
              </a:solidFill>
              <a:ln w="9525" cap="flat">
                <a:solidFill>
                  <a:srgbClr val="2D3E5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3" name="Graphic 79" descr="Wrench with solid fill">
                <a:extLst>
                  <a:ext uri="{FF2B5EF4-FFF2-40B4-BE49-F238E27FC236}">
                    <a16:creationId xmlns:a16="http://schemas.microsoft.com/office/drawing/2014/main" id="{ACF13B7C-0840-B462-6248-10B09AB1AF1A}"/>
                  </a:ext>
                </a:extLst>
              </p:cNvPr>
              <p:cNvSpPr/>
              <p:nvPr/>
            </p:nvSpPr>
            <p:spPr>
              <a:xfrm rot="4516537">
                <a:off x="9596587" y="1296856"/>
                <a:ext cx="227472" cy="228100"/>
              </a:xfrm>
              <a:custGeom>
                <a:avLst/>
                <a:gdLst>
                  <a:gd name="connsiteX0" fmla="*/ 743490 w 837374"/>
                  <a:gd name="connsiteY0" fmla="*/ 180766 h 839686"/>
                  <a:gd name="connsiteX1" fmla="*/ 675862 w 837374"/>
                  <a:gd name="connsiteY1" fmla="*/ 162668 h 839686"/>
                  <a:gd name="connsiteX2" fmla="*/ 657765 w 837374"/>
                  <a:gd name="connsiteY2" fmla="*/ 95041 h 839686"/>
                  <a:gd name="connsiteX3" fmla="*/ 743490 w 837374"/>
                  <a:gd name="connsiteY3" fmla="*/ 9316 h 839686"/>
                  <a:gd name="connsiteX4" fmla="*/ 593947 w 837374"/>
                  <a:gd name="connsiteY4" fmla="*/ 37891 h 839686"/>
                  <a:gd name="connsiteX5" fmla="*/ 552037 w 837374"/>
                  <a:gd name="connsiteY5" fmla="*/ 183623 h 839686"/>
                  <a:gd name="connsiteX6" fmla="*/ 182467 w 837374"/>
                  <a:gd name="connsiteY6" fmla="*/ 553194 h 839686"/>
                  <a:gd name="connsiteX7" fmla="*/ 37687 w 837374"/>
                  <a:gd name="connsiteY7" fmla="*/ 596056 h 839686"/>
                  <a:gd name="connsiteX8" fmla="*/ 9112 w 837374"/>
                  <a:gd name="connsiteY8" fmla="*/ 744646 h 839686"/>
                  <a:gd name="connsiteX9" fmla="*/ 94837 w 837374"/>
                  <a:gd name="connsiteY9" fmla="*/ 658921 h 839686"/>
                  <a:gd name="connsiteX10" fmla="*/ 161512 w 837374"/>
                  <a:gd name="connsiteY10" fmla="*/ 677019 h 839686"/>
                  <a:gd name="connsiteX11" fmla="*/ 179610 w 837374"/>
                  <a:gd name="connsiteY11" fmla="*/ 744646 h 839686"/>
                  <a:gd name="connsiteX12" fmla="*/ 93885 w 837374"/>
                  <a:gd name="connsiteY12" fmla="*/ 830371 h 839686"/>
                  <a:gd name="connsiteX13" fmla="*/ 243427 w 837374"/>
                  <a:gd name="connsiteY13" fmla="*/ 801796 h 839686"/>
                  <a:gd name="connsiteX14" fmla="*/ 285337 w 837374"/>
                  <a:gd name="connsiteY14" fmla="*/ 656064 h 839686"/>
                  <a:gd name="connsiteX15" fmla="*/ 654907 w 837374"/>
                  <a:gd name="connsiteY15" fmla="*/ 286493 h 839686"/>
                  <a:gd name="connsiteX16" fmla="*/ 799687 w 837374"/>
                  <a:gd name="connsiteY16" fmla="*/ 243631 h 839686"/>
                  <a:gd name="connsiteX17" fmla="*/ 828262 w 837374"/>
                  <a:gd name="connsiteY17" fmla="*/ 95041 h 839686"/>
                  <a:gd name="connsiteX18" fmla="*/ 743490 w 837374"/>
                  <a:gd name="connsiteY18" fmla="*/ 180766 h 8396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837374" h="839686">
                    <a:moveTo>
                      <a:pt x="743490" y="180766"/>
                    </a:moveTo>
                    <a:lnTo>
                      <a:pt x="675862" y="162668"/>
                    </a:lnTo>
                    <a:lnTo>
                      <a:pt x="657765" y="95041"/>
                    </a:lnTo>
                    <a:lnTo>
                      <a:pt x="743490" y="9316"/>
                    </a:lnTo>
                    <a:cubicBezTo>
                      <a:pt x="692055" y="-9734"/>
                      <a:pt x="634905" y="743"/>
                      <a:pt x="593947" y="37891"/>
                    </a:cubicBezTo>
                    <a:cubicBezTo>
                      <a:pt x="553942" y="75038"/>
                      <a:pt x="536797" y="131236"/>
                      <a:pt x="552037" y="183623"/>
                    </a:cubicBezTo>
                    <a:lnTo>
                      <a:pt x="182467" y="553194"/>
                    </a:lnTo>
                    <a:cubicBezTo>
                      <a:pt x="130080" y="538906"/>
                      <a:pt x="73882" y="556051"/>
                      <a:pt x="37687" y="596056"/>
                    </a:cubicBezTo>
                    <a:cubicBezTo>
                      <a:pt x="1492" y="636061"/>
                      <a:pt x="-9938" y="693211"/>
                      <a:pt x="9112" y="744646"/>
                    </a:cubicBezTo>
                    <a:lnTo>
                      <a:pt x="94837" y="658921"/>
                    </a:lnTo>
                    <a:lnTo>
                      <a:pt x="161512" y="677019"/>
                    </a:lnTo>
                    <a:lnTo>
                      <a:pt x="179610" y="744646"/>
                    </a:lnTo>
                    <a:lnTo>
                      <a:pt x="93885" y="830371"/>
                    </a:lnTo>
                    <a:cubicBezTo>
                      <a:pt x="145320" y="849421"/>
                      <a:pt x="202470" y="838944"/>
                      <a:pt x="243427" y="801796"/>
                    </a:cubicBezTo>
                    <a:cubicBezTo>
                      <a:pt x="283432" y="764648"/>
                      <a:pt x="300577" y="708451"/>
                      <a:pt x="285337" y="656064"/>
                    </a:cubicBezTo>
                    <a:lnTo>
                      <a:pt x="654907" y="286493"/>
                    </a:lnTo>
                    <a:cubicBezTo>
                      <a:pt x="707295" y="300781"/>
                      <a:pt x="763492" y="283636"/>
                      <a:pt x="799687" y="243631"/>
                    </a:cubicBezTo>
                    <a:cubicBezTo>
                      <a:pt x="835882" y="203626"/>
                      <a:pt x="847312" y="146476"/>
                      <a:pt x="828262" y="95041"/>
                    </a:cubicBezTo>
                    <a:lnTo>
                      <a:pt x="743490" y="180766"/>
                    </a:lnTo>
                    <a:close/>
                  </a:path>
                </a:pathLst>
              </a:custGeom>
              <a:solidFill>
                <a:srgbClr val="FFC000"/>
              </a:solidFill>
              <a:ln w="9525" cap="flat" cmpd="sng" algn="ctr">
                <a:solidFill>
                  <a:srgbClr val="2D3E5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pic>
        <p:nvPicPr>
          <p:cNvPr id="115" name="Graphic 32" descr="Programmer">
            <a:extLst>
              <a:ext uri="{FF2B5EF4-FFF2-40B4-BE49-F238E27FC236}">
                <a16:creationId xmlns:a16="http://schemas.microsoft.com/office/drawing/2014/main" id="{82E4E3B4-6FD0-6355-73CD-FCD46DCAA9E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962331" y="1079437"/>
            <a:ext cx="914400" cy="914400"/>
          </a:xfrm>
          <a:prstGeom prst="rect">
            <a:avLst/>
          </a:prstGeom>
        </p:spPr>
      </p:pic>
      <p:pic>
        <p:nvPicPr>
          <p:cNvPr id="119" name="Graphic 80">
            <a:extLst>
              <a:ext uri="{FF2B5EF4-FFF2-40B4-BE49-F238E27FC236}">
                <a16:creationId xmlns:a16="http://schemas.microsoft.com/office/drawing/2014/main" id="{496EE25D-2C4F-1E88-9049-C3DB45C8D4C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3853342" y="2637059"/>
            <a:ext cx="500705" cy="586191"/>
          </a:xfrm>
          <a:prstGeom prst="rect">
            <a:avLst/>
          </a:prstGeom>
        </p:spPr>
      </p:pic>
      <p:grpSp>
        <p:nvGrpSpPr>
          <p:cNvPr id="121" name="Group 14">
            <a:extLst>
              <a:ext uri="{FF2B5EF4-FFF2-40B4-BE49-F238E27FC236}">
                <a16:creationId xmlns:a16="http://schemas.microsoft.com/office/drawing/2014/main" id="{9540EAF4-5334-78F6-F3E2-816D41628F11}"/>
              </a:ext>
            </a:extLst>
          </p:cNvPr>
          <p:cNvGrpSpPr/>
          <p:nvPr/>
        </p:nvGrpSpPr>
        <p:grpSpPr>
          <a:xfrm rot="20200662">
            <a:off x="2814733" y="3831457"/>
            <a:ext cx="2220702" cy="598615"/>
            <a:chOff x="3031629" y="3452857"/>
            <a:chExt cx="683344" cy="598615"/>
          </a:xfrm>
          <a:solidFill>
            <a:srgbClr val="2D3E50"/>
          </a:solidFill>
        </p:grpSpPr>
        <p:sp>
          <p:nvSpPr>
            <p:cNvPr id="122" name="Arrow: Right 8">
              <a:extLst>
                <a:ext uri="{FF2B5EF4-FFF2-40B4-BE49-F238E27FC236}">
                  <a16:creationId xmlns:a16="http://schemas.microsoft.com/office/drawing/2014/main" id="{B9A09B0F-7B09-3EAD-2F8B-3193A419FB49}"/>
                </a:ext>
              </a:extLst>
            </p:cNvPr>
            <p:cNvSpPr/>
            <p:nvPr/>
          </p:nvSpPr>
          <p:spPr>
            <a:xfrm>
              <a:off x="3101453" y="3452857"/>
              <a:ext cx="613520" cy="303893"/>
            </a:xfrm>
            <a:prstGeom prst="rightArrow">
              <a:avLst/>
            </a:prstGeom>
            <a:grpFill/>
            <a:ln w="12700" cap="flat" cmpd="sng" algn="ctr">
              <a:solidFill>
                <a:srgbClr val="2D3E5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3" name="Arrow: Right 238">
              <a:extLst>
                <a:ext uri="{FF2B5EF4-FFF2-40B4-BE49-F238E27FC236}">
                  <a16:creationId xmlns:a16="http://schemas.microsoft.com/office/drawing/2014/main" id="{91280162-3F2E-E726-DFE5-465D83555FB6}"/>
                </a:ext>
              </a:extLst>
            </p:cNvPr>
            <p:cNvSpPr/>
            <p:nvPr/>
          </p:nvSpPr>
          <p:spPr>
            <a:xfrm rot="10800000">
              <a:off x="3031629" y="3747579"/>
              <a:ext cx="613520" cy="303893"/>
            </a:xfrm>
            <a:prstGeom prst="rightArrow">
              <a:avLst/>
            </a:prstGeom>
            <a:grpFill/>
            <a:ln w="12700" cap="flat" cmpd="sng" algn="ctr">
              <a:solidFill>
                <a:srgbClr val="2D3E5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88" name="Picture 25">
            <a:extLst>
              <a:ext uri="{FF2B5EF4-FFF2-40B4-BE49-F238E27FC236}">
                <a16:creationId xmlns:a16="http://schemas.microsoft.com/office/drawing/2014/main" id="{7227A8E1-A7D0-9BED-2471-A86DCC9ABD8C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880103" y="3129671"/>
            <a:ext cx="956293" cy="783267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4926F096-C9FC-17D8-00DB-F2BF1505EEBD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29" r="51187"/>
          <a:stretch/>
        </p:blipFill>
        <p:spPr>
          <a:xfrm>
            <a:off x="5581215" y="3530364"/>
            <a:ext cx="615367" cy="702882"/>
          </a:xfrm>
          <a:prstGeom prst="rect">
            <a:avLst/>
          </a:prstGeom>
        </p:spPr>
      </p:pic>
      <p:sp>
        <p:nvSpPr>
          <p:cNvPr id="40" name="TextBox 18">
            <a:extLst>
              <a:ext uri="{FF2B5EF4-FFF2-40B4-BE49-F238E27FC236}">
                <a16:creationId xmlns:a16="http://schemas.microsoft.com/office/drawing/2014/main" id="{BB4E89D7-C1F7-F2DF-534D-19E125A0C941}"/>
              </a:ext>
            </a:extLst>
          </p:cNvPr>
          <p:cNvSpPr txBox="1"/>
          <p:nvPr/>
        </p:nvSpPr>
        <p:spPr>
          <a:xfrm>
            <a:off x="6224489" y="716554"/>
            <a:ext cx="16842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2D3E50"/>
                </a:solidFill>
              </a:rPr>
              <a:t>Collaboration &amp; Access Management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8A93E957-9203-B039-47D8-A068520315C0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32892" y="4106624"/>
            <a:ext cx="1780186" cy="1060796"/>
          </a:xfrm>
          <a:prstGeom prst="rect">
            <a:avLst/>
          </a:prstGeom>
        </p:spPr>
      </p:pic>
      <p:pic>
        <p:nvPicPr>
          <p:cNvPr id="8" name="Picture 25">
            <a:extLst>
              <a:ext uri="{FF2B5EF4-FFF2-40B4-BE49-F238E27FC236}">
                <a16:creationId xmlns:a16="http://schemas.microsoft.com/office/drawing/2014/main" id="{05C5AF80-71E4-5D2F-F5CF-AE466DCC7F5F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062207" y="4177708"/>
            <a:ext cx="1121556" cy="918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8333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Millimeterpapier und Notizblöcke mit Bleistift">
            <a:extLst>
              <a:ext uri="{FF2B5EF4-FFF2-40B4-BE49-F238E27FC236}">
                <a16:creationId xmlns:a16="http://schemas.microsoft.com/office/drawing/2014/main" id="{8846C0DD-C809-3E54-C07C-38CBE0721B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268018">
            <a:off x="168192" y="5193497"/>
            <a:ext cx="1215476" cy="1215476"/>
          </a:xfrm>
          <a:prstGeom prst="rect">
            <a:avLst/>
          </a:prstGeom>
          <a:scene3d>
            <a:camera prst="perspectiveAbove" fov="0">
              <a:rot lat="0" lon="0" rev="0"/>
            </a:camera>
            <a:lightRig rig="threePt" dir="t"/>
          </a:scene3d>
        </p:spPr>
      </p:pic>
      <p:pic>
        <p:nvPicPr>
          <p:cNvPr id="4" name="Grafik 3" descr="Bleistifte mit Papier und Anspitzer">
            <a:extLst>
              <a:ext uri="{FF2B5EF4-FFF2-40B4-BE49-F238E27FC236}">
                <a16:creationId xmlns:a16="http://schemas.microsoft.com/office/drawing/2014/main" id="{90518AA0-20F8-C373-782B-3C9F5105F0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360485" flipH="1">
            <a:off x="2180353" y="4540668"/>
            <a:ext cx="1093559" cy="1093559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-Modell 4" descr="All-in-One-Computer">
                <a:extLst>
                  <a:ext uri="{FF2B5EF4-FFF2-40B4-BE49-F238E27FC236}">
                    <a16:creationId xmlns:a16="http://schemas.microsoft.com/office/drawing/2014/main" id="{9E67EAE4-F04A-9A2B-9508-7F5BAA46D31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66833952"/>
                  </p:ext>
                </p:extLst>
              </p:nvPr>
            </p:nvGraphicFramePr>
            <p:xfrm>
              <a:off x="649685" y="3968721"/>
              <a:ext cx="2037970" cy="2211347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2037970" cy="2211347"/>
                    </a:xfrm>
                    <a:prstGeom prst="rect">
                      <a:avLst/>
                    </a:prstGeom>
                  </am3d:spPr>
                  <am3d:camera>
                    <am3d:pos x="0" y="0" z="7201033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339501" d="1000000"/>
                    <am3d:preTrans dx="-485408" dy="-14998550" dz="5091385"/>
                    <am3d:scale>
                      <am3d:sx n="1000000" d="1000000"/>
                      <am3d:sy n="1000000" d="1000000"/>
                      <am3d:sz n="1000000" d="1000000"/>
                    </am3d:scale>
                    <am3d:rot ax="3382117" ay="6003" az="9028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302553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-Modell 4" descr="All-in-One-Computer">
                <a:extLst>
                  <a:ext uri="{FF2B5EF4-FFF2-40B4-BE49-F238E27FC236}">
                    <a16:creationId xmlns:a16="http://schemas.microsoft.com/office/drawing/2014/main" id="{9E67EAE4-F04A-9A2B-9508-7F5BAA46D31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49685" y="3968721"/>
                <a:ext cx="2037970" cy="2211347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Grafik 6">
            <a:extLst>
              <a:ext uri="{FF2B5EF4-FFF2-40B4-BE49-F238E27FC236}">
                <a16:creationId xmlns:a16="http://schemas.microsoft.com/office/drawing/2014/main" id="{07AC25A0-4E0A-AAC6-EB3C-FE9013417D2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9945" b="96624" l="573" r="97604">
                        <a14:foregroundMark x1="5156" y1="89994" x2="10000" y2="77839"/>
                        <a14:foregroundMark x1="90156" y1="96746" x2="92188" y2="78514"/>
                        <a14:foregroundMark x1="90729" y1="70902" x2="96771" y2="84530"/>
                        <a14:foregroundMark x1="96771" y1="84530" x2="97656" y2="92511"/>
                        <a14:foregroundMark x1="573" y1="78699" x2="833" y2="94537"/>
                        <a14:backgroundMark x1="51042" y1="12400" x2="49583" y2="38428"/>
                        <a14:backgroundMark x1="54740" y1="16636" x2="76563" y2="12584"/>
                        <a14:backgroundMark x1="84323" y1="15470" x2="90052" y2="33517"/>
                        <a14:backgroundMark x1="88021" y1="39288" x2="88021" y2="21056"/>
                        <a14:backgroundMark x1="89896" y1="32719" x2="90156" y2="4481"/>
                        <a14:backgroundMark x1="57604" y1="15592" x2="55833" y2="24187"/>
                        <a14:backgroundMark x1="55833" y1="24187" x2="52396" y2="29343"/>
                        <a14:backgroundMark x1="52396" y1="29343" x2="47344" y2="24923"/>
                        <a14:backgroundMark x1="47344" y1="24923" x2="40417" y2="12830"/>
                        <a14:backgroundMark x1="40417" y1="12830" x2="32344" y2="10190"/>
                        <a14:backgroundMark x1="32344" y1="10190" x2="24792" y2="10190"/>
                        <a14:backgroundMark x1="24792" y1="10190" x2="19063" y2="13689"/>
                        <a14:backgroundMark x1="19063" y1="13689" x2="15208" y2="19767"/>
                        <a14:backgroundMark x1="15208" y1="19767" x2="10781" y2="14180"/>
                        <a14:backgroundMark x1="10781" y1="14180" x2="7292" y2="27931"/>
                        <a14:backgroundMark x1="7292" y1="27931" x2="7083" y2="35052"/>
                        <a14:backgroundMark x1="7083" y1="35052" x2="8594" y2="38122"/>
                        <a14:backgroundMark x1="31979" y1="38122" x2="33281" y2="30939"/>
                        <a14:backgroundMark x1="33281" y1="30939" x2="36302" y2="25537"/>
                        <a14:backgroundMark x1="36302" y1="25537" x2="41302" y2="21179"/>
                        <a14:backgroundMark x1="41302" y1="21179" x2="44583" y2="19828"/>
                        <a14:backgroundMark x1="42708" y1="39288" x2="49167" y2="24739"/>
                        <a14:backgroundMark x1="51771" y1="40270" x2="51771" y2="23204"/>
                        <a14:backgroundMark x1="55208" y1="38797" x2="53490" y2="19828"/>
                        <a14:backgroundMark x1="53490" y1="19828" x2="53490" y2="19828"/>
                        <a14:backgroundMark x1="58750" y1="28115" x2="65052" y2="39411"/>
                        <a14:backgroundMark x1="65052" y1="39411" x2="65104" y2="39963"/>
                        <a14:backgroundMark x1="65365" y1="40945" x2="61667" y2="31001"/>
                        <a14:backgroundMark x1="70260" y1="33211" x2="60625" y2="15592"/>
                        <a14:backgroundMark x1="63073" y1="18171" x2="77448" y2="17373"/>
                        <a14:backgroundMark x1="77448" y1="17373" x2="80833" y2="19337"/>
                        <a14:backgroundMark x1="15156" y1="32044" x2="15313" y2="24555"/>
                        <a14:backgroundMark x1="15313" y1="24555" x2="16771" y2="20688"/>
                        <a14:backgroundMark x1="23906" y1="20381" x2="23906" y2="20381"/>
                        <a14:backgroundMark x1="18906" y1="19705" x2="18906" y2="19705"/>
                        <a14:backgroundMark x1="24375" y1="19030" x2="24375" y2="19030"/>
                        <a14:backgroundMark x1="27708" y1="28115" x2="27708" y2="28115"/>
                        <a14:backgroundMark x1="30104" y1="23511" x2="30104" y2="23511"/>
                        <a14:backgroundMark x1="29740" y1="21854" x2="29740" y2="21854"/>
                        <a14:backgroundMark x1="31823" y1="19337" x2="31823" y2="19337"/>
                        <a14:backgroundMark x1="31823" y1="17680" x2="31823" y2="17680"/>
                        <a14:backgroundMark x1="26302" y1="31001" x2="26302" y2="31001"/>
                        <a14:backgroundMark x1="24792" y1="18048" x2="24792" y2="18048"/>
                        <a14:backgroundMark x1="26354" y1="30816" x2="26667" y2="30080"/>
                        <a14:backgroundMark x1="25990" y1="31921" x2="27448" y2="28054"/>
                        <a14:backgroundMark x1="7917" y1="29896" x2="8438" y2="27624"/>
                        <a14:backgroundMark x1="65677" y1="40638" x2="63594" y2="36464"/>
                        <a14:backgroundMark x1="64896" y1="38122" x2="63385" y2="35298"/>
                        <a14:backgroundMark x1="31042" y1="41743" x2="32188" y2="38797"/>
                        <a14:backgroundMark x1="65990" y1="42603" x2="65990" y2="42603"/>
                        <a14:backgroundMark x1="30938" y1="43892" x2="30938" y2="43892"/>
                        <a14:backgroundMark x1="65573" y1="41866" x2="65573" y2="41866"/>
                        <a14:backgroundMark x1="66510" y1="44138" x2="66510" y2="44138"/>
                        <a14:backgroundMark x1="66510" y1="44629" x2="66510" y2="44629"/>
                        <a14:backgroundMark x1="81250" y1="31492" x2="81250" y2="31492"/>
                        <a14:backgroundMark x1="80833" y1="30203" x2="80833" y2="30203"/>
                        <a14:backgroundMark x1="80833" y1="31246" x2="80833" y2="31246"/>
                        <a14:backgroundMark x1="73490" y1="24739" x2="73490" y2="24739"/>
                        <a14:backgroundMark x1="73125" y1="24064" x2="73125" y2="24064"/>
                        <a14:backgroundMark x1="72448" y1="22897" x2="72448" y2="22897"/>
                        <a14:backgroundMark x1="74844" y1="28607" x2="74844" y2="28607"/>
                        <a14:backgroundMark x1="75469" y1="30264" x2="75469" y2="30264"/>
                        <a14:backgroundMark x1="74271" y1="27133" x2="74271" y2="27133"/>
                        <a14:backgroundMark x1="75469" y1="30694" x2="75469" y2="30694"/>
                        <a14:backgroundMark x1="75573" y1="30939" x2="75573" y2="30939"/>
                        <a14:backgroundMark x1="32552" y1="18723" x2="32552" y2="18723"/>
                        <a14:backgroundMark x1="34688" y1="13996" x2="34688" y2="13996"/>
                        <a14:backgroundMark x1="60469" y1="18232" x2="60469" y2="18232"/>
                      </a14:backgroundRemoval>
                    </a14:imgEffect>
                    <a14:imgEffect>
                      <a14:colorTemperature colorTemp="11200"/>
                    </a14:imgEffect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758" y="5521993"/>
            <a:ext cx="1646517" cy="1396967"/>
          </a:xfrm>
          <a:prstGeom prst="rect">
            <a:avLst/>
          </a:prstGeom>
        </p:spPr>
      </p:pic>
      <p:pic>
        <p:nvPicPr>
          <p:cNvPr id="62" name="Grafik 61">
            <a:extLst>
              <a:ext uri="{FF2B5EF4-FFF2-40B4-BE49-F238E27FC236}">
                <a16:creationId xmlns:a16="http://schemas.microsoft.com/office/drawing/2014/main" id="{CD5370F7-4788-7DA1-ACE1-376005D72DE7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-28522" r="21411" b="29037"/>
          <a:stretch/>
        </p:blipFill>
        <p:spPr>
          <a:xfrm>
            <a:off x="2367495" y="6632168"/>
            <a:ext cx="233103" cy="286347"/>
          </a:xfrm>
          <a:prstGeom prst="ellipse">
            <a:avLst/>
          </a:prstGeom>
        </p:spPr>
      </p:pic>
      <p:pic>
        <p:nvPicPr>
          <p:cNvPr id="63" name="Grafik 62">
            <a:extLst>
              <a:ext uri="{FF2B5EF4-FFF2-40B4-BE49-F238E27FC236}">
                <a16:creationId xmlns:a16="http://schemas.microsoft.com/office/drawing/2014/main" id="{84F7623C-F39E-0C9A-AC92-785763FF73C9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r="-46882" b="9318"/>
          <a:stretch/>
        </p:blipFill>
        <p:spPr>
          <a:xfrm>
            <a:off x="742541" y="6587157"/>
            <a:ext cx="279698" cy="329942"/>
          </a:xfrm>
          <a:prstGeom prst="ellipse">
            <a:avLst/>
          </a:prstGeom>
        </p:spPr>
      </p:pic>
      <p:grpSp>
        <p:nvGrpSpPr>
          <p:cNvPr id="121" name="Group 14">
            <a:extLst>
              <a:ext uri="{FF2B5EF4-FFF2-40B4-BE49-F238E27FC236}">
                <a16:creationId xmlns:a16="http://schemas.microsoft.com/office/drawing/2014/main" id="{9540EAF4-5334-78F6-F3E2-816D41628F11}"/>
              </a:ext>
            </a:extLst>
          </p:cNvPr>
          <p:cNvGrpSpPr/>
          <p:nvPr/>
        </p:nvGrpSpPr>
        <p:grpSpPr>
          <a:xfrm rot="20200662">
            <a:off x="2814733" y="3831457"/>
            <a:ext cx="2220702" cy="598615"/>
            <a:chOff x="3031629" y="3452857"/>
            <a:chExt cx="683344" cy="598615"/>
          </a:xfrm>
          <a:solidFill>
            <a:srgbClr val="2D3E50"/>
          </a:solidFill>
        </p:grpSpPr>
        <p:sp>
          <p:nvSpPr>
            <p:cNvPr id="122" name="Arrow: Right 8">
              <a:extLst>
                <a:ext uri="{FF2B5EF4-FFF2-40B4-BE49-F238E27FC236}">
                  <a16:creationId xmlns:a16="http://schemas.microsoft.com/office/drawing/2014/main" id="{B9A09B0F-7B09-3EAD-2F8B-3193A419FB49}"/>
                </a:ext>
              </a:extLst>
            </p:cNvPr>
            <p:cNvSpPr/>
            <p:nvPr/>
          </p:nvSpPr>
          <p:spPr>
            <a:xfrm>
              <a:off x="3101453" y="3452857"/>
              <a:ext cx="613520" cy="303893"/>
            </a:xfrm>
            <a:prstGeom prst="rightArrow">
              <a:avLst/>
            </a:prstGeom>
            <a:grpFill/>
            <a:ln w="12700" cap="flat" cmpd="sng" algn="ctr">
              <a:solidFill>
                <a:srgbClr val="2D3E5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3" name="Arrow: Right 238">
              <a:extLst>
                <a:ext uri="{FF2B5EF4-FFF2-40B4-BE49-F238E27FC236}">
                  <a16:creationId xmlns:a16="http://schemas.microsoft.com/office/drawing/2014/main" id="{91280162-3F2E-E726-DFE5-465D83555FB6}"/>
                </a:ext>
              </a:extLst>
            </p:cNvPr>
            <p:cNvSpPr/>
            <p:nvPr/>
          </p:nvSpPr>
          <p:spPr>
            <a:xfrm rot="10800000">
              <a:off x="3031629" y="3747579"/>
              <a:ext cx="613520" cy="303893"/>
            </a:xfrm>
            <a:prstGeom prst="rightArrow">
              <a:avLst/>
            </a:prstGeom>
            <a:grpFill/>
            <a:ln w="12700" cap="flat" cmpd="sng" algn="ctr">
              <a:solidFill>
                <a:srgbClr val="2D3E5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140" name="Picture 59">
            <a:extLst>
              <a:ext uri="{FF2B5EF4-FFF2-40B4-BE49-F238E27FC236}">
                <a16:creationId xmlns:a16="http://schemas.microsoft.com/office/drawing/2014/main" id="{1CF8505A-DA7D-850D-128E-69A26F2A1CB2}"/>
              </a:ext>
            </a:extLst>
          </p:cNvPr>
          <p:cNvPicPr>
            <a:picLocks noChangeAspect="1"/>
          </p:cNvPicPr>
          <p:nvPr/>
        </p:nvPicPr>
        <p:blipFill>
          <a:blip r:embed="rId13">
            <a:duotone>
              <a:srgbClr val="1FC2A7">
                <a:shade val="45000"/>
                <a:satMod val="135000"/>
              </a:srgbClr>
              <a:prstClr val="white"/>
            </a:duotone>
          </a:blip>
          <a:stretch>
            <a:fillRect/>
          </a:stretch>
        </p:blipFill>
        <p:spPr>
          <a:xfrm>
            <a:off x="5879167" y="5891490"/>
            <a:ext cx="958165" cy="784800"/>
          </a:xfrm>
          <a:prstGeom prst="rect">
            <a:avLst/>
          </a:prstGeom>
        </p:spPr>
      </p:pic>
      <p:pic>
        <p:nvPicPr>
          <p:cNvPr id="141" name="Picture 60">
            <a:extLst>
              <a:ext uri="{FF2B5EF4-FFF2-40B4-BE49-F238E27FC236}">
                <a16:creationId xmlns:a16="http://schemas.microsoft.com/office/drawing/2014/main" id="{70BB13F7-3073-1A25-C53D-94BF8DA135E8}"/>
              </a:ext>
            </a:extLst>
          </p:cNvPr>
          <p:cNvPicPr>
            <a:picLocks noChangeAspect="1"/>
          </p:cNvPicPr>
          <p:nvPr/>
        </p:nvPicPr>
        <p:blipFill>
          <a:blip r:embed="rId13">
            <a:duotone>
              <a:srgbClr val="B4CE82">
                <a:shade val="45000"/>
                <a:satMod val="135000"/>
              </a:srgbClr>
              <a:prstClr val="white"/>
            </a:duotone>
          </a:blip>
          <a:stretch>
            <a:fillRect/>
          </a:stretch>
        </p:blipFill>
        <p:spPr>
          <a:xfrm>
            <a:off x="5879167" y="4514875"/>
            <a:ext cx="958165" cy="784800"/>
          </a:xfrm>
          <a:prstGeom prst="rect">
            <a:avLst/>
          </a:prstGeom>
        </p:spPr>
      </p:pic>
      <p:cxnSp>
        <p:nvCxnSpPr>
          <p:cNvPr id="212" name="Gerade Verbindung mit Pfeil 211">
            <a:extLst>
              <a:ext uri="{FF2B5EF4-FFF2-40B4-BE49-F238E27FC236}">
                <a16:creationId xmlns:a16="http://schemas.microsoft.com/office/drawing/2014/main" id="{76462F7A-0E09-40A6-4CE0-95290F6A543F}"/>
              </a:ext>
            </a:extLst>
          </p:cNvPr>
          <p:cNvCxnSpPr/>
          <p:nvPr/>
        </p:nvCxnSpPr>
        <p:spPr>
          <a:xfrm>
            <a:off x="3442434" y="4939600"/>
            <a:ext cx="2150962" cy="0"/>
          </a:xfrm>
          <a:prstGeom prst="straightConnector1">
            <a:avLst/>
          </a:prstGeom>
          <a:ln w="57150">
            <a:solidFill>
              <a:srgbClr val="2D3E5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Gerade Verbindung mit Pfeil 212">
            <a:extLst>
              <a:ext uri="{FF2B5EF4-FFF2-40B4-BE49-F238E27FC236}">
                <a16:creationId xmlns:a16="http://schemas.microsoft.com/office/drawing/2014/main" id="{0F2D591F-EA86-7C35-F661-7929E4C0F224}"/>
              </a:ext>
            </a:extLst>
          </p:cNvPr>
          <p:cNvCxnSpPr>
            <a:cxnSpLocks/>
          </p:cNvCxnSpPr>
          <p:nvPr/>
        </p:nvCxnSpPr>
        <p:spPr>
          <a:xfrm>
            <a:off x="3401804" y="5392348"/>
            <a:ext cx="2083189" cy="791721"/>
          </a:xfrm>
          <a:prstGeom prst="straightConnector1">
            <a:avLst/>
          </a:prstGeom>
          <a:ln w="57150">
            <a:solidFill>
              <a:srgbClr val="2D3E5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18">
            <a:extLst>
              <a:ext uri="{FF2B5EF4-FFF2-40B4-BE49-F238E27FC236}">
                <a16:creationId xmlns:a16="http://schemas.microsoft.com/office/drawing/2014/main" id="{DCF223D3-EDFA-5FF7-3858-89E022C31950}"/>
              </a:ext>
            </a:extLst>
          </p:cNvPr>
          <p:cNvSpPr txBox="1"/>
          <p:nvPr/>
        </p:nvSpPr>
        <p:spPr>
          <a:xfrm>
            <a:off x="3970760" y="5074973"/>
            <a:ext cx="11143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rgbClr val="2D3E50"/>
                </a:solidFill>
              </a:rPr>
              <a:t>Multiple</a:t>
            </a:r>
          </a:p>
          <a:p>
            <a:pPr algn="ctr"/>
            <a:r>
              <a:rPr lang="en-US" sz="1400" dirty="0">
                <a:solidFill>
                  <a:srgbClr val="2D3E50"/>
                </a:solidFill>
              </a:rPr>
              <a:t>Contribution</a:t>
            </a:r>
          </a:p>
        </p:txBody>
      </p:sp>
      <p:pic>
        <p:nvPicPr>
          <p:cNvPr id="88" name="Picture 25">
            <a:extLst>
              <a:ext uri="{FF2B5EF4-FFF2-40B4-BE49-F238E27FC236}">
                <a16:creationId xmlns:a16="http://schemas.microsoft.com/office/drawing/2014/main" id="{7227A8E1-A7D0-9BED-2471-A86DCC9ABD8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880103" y="3129671"/>
            <a:ext cx="956293" cy="783267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4926F096-C9FC-17D8-00DB-F2BF1505EEBD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29" r="51187"/>
          <a:stretch/>
        </p:blipFill>
        <p:spPr>
          <a:xfrm>
            <a:off x="5581215" y="3530364"/>
            <a:ext cx="615367" cy="702882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779BA512-8AF6-6C3C-A030-A663B7519D3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32892" y="4106624"/>
            <a:ext cx="1780186" cy="1060796"/>
          </a:xfrm>
          <a:prstGeom prst="rect">
            <a:avLst/>
          </a:prstGeom>
        </p:spPr>
      </p:pic>
      <p:pic>
        <p:nvPicPr>
          <p:cNvPr id="8" name="Picture 25">
            <a:extLst>
              <a:ext uri="{FF2B5EF4-FFF2-40B4-BE49-F238E27FC236}">
                <a16:creationId xmlns:a16="http://schemas.microsoft.com/office/drawing/2014/main" id="{C2E78531-552C-89D1-94DA-BD1EA65D5A2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62207" y="4177708"/>
            <a:ext cx="1121556" cy="918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147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Millimeterpapier und Notizblöcke mit Bleistift">
            <a:extLst>
              <a:ext uri="{FF2B5EF4-FFF2-40B4-BE49-F238E27FC236}">
                <a16:creationId xmlns:a16="http://schemas.microsoft.com/office/drawing/2014/main" id="{8846C0DD-C809-3E54-C07C-38CBE0721B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268018">
            <a:off x="168192" y="5193497"/>
            <a:ext cx="1215476" cy="1215476"/>
          </a:xfrm>
          <a:prstGeom prst="rect">
            <a:avLst/>
          </a:prstGeom>
          <a:scene3d>
            <a:camera prst="perspectiveAbove" fov="0">
              <a:rot lat="0" lon="0" rev="0"/>
            </a:camera>
            <a:lightRig rig="threePt" dir="t"/>
          </a:scene3d>
        </p:spPr>
      </p:pic>
      <p:pic>
        <p:nvPicPr>
          <p:cNvPr id="4" name="Grafik 3" descr="Bleistifte mit Papier und Anspitzer">
            <a:extLst>
              <a:ext uri="{FF2B5EF4-FFF2-40B4-BE49-F238E27FC236}">
                <a16:creationId xmlns:a16="http://schemas.microsoft.com/office/drawing/2014/main" id="{90518AA0-20F8-C373-782B-3C9F5105F0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360485" flipH="1">
            <a:off x="2180353" y="4540668"/>
            <a:ext cx="1093559" cy="1093559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-Modell 4" descr="All-in-One-Computer">
                <a:extLst>
                  <a:ext uri="{FF2B5EF4-FFF2-40B4-BE49-F238E27FC236}">
                    <a16:creationId xmlns:a16="http://schemas.microsoft.com/office/drawing/2014/main" id="{9E67EAE4-F04A-9A2B-9508-7F5BAA46D31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72429587"/>
                  </p:ext>
                </p:extLst>
              </p:nvPr>
            </p:nvGraphicFramePr>
            <p:xfrm>
              <a:off x="649685" y="3968721"/>
              <a:ext cx="2037970" cy="2211347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2037970" cy="2211347"/>
                    </a:xfrm>
                    <a:prstGeom prst="rect">
                      <a:avLst/>
                    </a:prstGeom>
                  </am3d:spPr>
                  <am3d:camera>
                    <am3d:pos x="0" y="0" z="7201033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339501" d="1000000"/>
                    <am3d:preTrans dx="-485408" dy="-14998550" dz="5091385"/>
                    <am3d:scale>
                      <am3d:sx n="1000000" d="1000000"/>
                      <am3d:sy n="1000000" d="1000000"/>
                      <am3d:sz n="1000000" d="1000000"/>
                    </am3d:scale>
                    <am3d:rot ax="3382117" ay="6003" az="9028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302553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-Modell 4" descr="All-in-One-Computer">
                <a:extLst>
                  <a:ext uri="{FF2B5EF4-FFF2-40B4-BE49-F238E27FC236}">
                    <a16:creationId xmlns:a16="http://schemas.microsoft.com/office/drawing/2014/main" id="{9E67EAE4-F04A-9A2B-9508-7F5BAA46D31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49685" y="3968721"/>
                <a:ext cx="2037970" cy="2211347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Grafik 6">
            <a:extLst>
              <a:ext uri="{FF2B5EF4-FFF2-40B4-BE49-F238E27FC236}">
                <a16:creationId xmlns:a16="http://schemas.microsoft.com/office/drawing/2014/main" id="{07AC25A0-4E0A-AAC6-EB3C-FE9013417D2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9945" b="96624" l="573" r="97604">
                        <a14:foregroundMark x1="5156" y1="89994" x2="10000" y2="77839"/>
                        <a14:foregroundMark x1="90156" y1="96746" x2="92188" y2="78514"/>
                        <a14:foregroundMark x1="90729" y1="70902" x2="96771" y2="84530"/>
                        <a14:foregroundMark x1="96771" y1="84530" x2="97656" y2="92511"/>
                        <a14:foregroundMark x1="573" y1="78699" x2="833" y2="94537"/>
                        <a14:backgroundMark x1="51042" y1="12400" x2="49583" y2="38428"/>
                        <a14:backgroundMark x1="54740" y1="16636" x2="76563" y2="12584"/>
                        <a14:backgroundMark x1="84323" y1="15470" x2="90052" y2="33517"/>
                        <a14:backgroundMark x1="88021" y1="39288" x2="88021" y2="21056"/>
                        <a14:backgroundMark x1="89896" y1="32719" x2="90156" y2="4481"/>
                        <a14:backgroundMark x1="57604" y1="15592" x2="55833" y2="24187"/>
                        <a14:backgroundMark x1="55833" y1="24187" x2="52396" y2="29343"/>
                        <a14:backgroundMark x1="52396" y1="29343" x2="47344" y2="24923"/>
                        <a14:backgroundMark x1="47344" y1="24923" x2="40417" y2="12830"/>
                        <a14:backgroundMark x1="40417" y1="12830" x2="32344" y2="10190"/>
                        <a14:backgroundMark x1="32344" y1="10190" x2="24792" y2="10190"/>
                        <a14:backgroundMark x1="24792" y1="10190" x2="19063" y2="13689"/>
                        <a14:backgroundMark x1="19063" y1="13689" x2="15208" y2="19767"/>
                        <a14:backgroundMark x1="15208" y1="19767" x2="10781" y2="14180"/>
                        <a14:backgroundMark x1="10781" y1="14180" x2="7292" y2="27931"/>
                        <a14:backgroundMark x1="7292" y1="27931" x2="7083" y2="35052"/>
                        <a14:backgroundMark x1="7083" y1="35052" x2="8594" y2="38122"/>
                        <a14:backgroundMark x1="31979" y1="38122" x2="33281" y2="30939"/>
                        <a14:backgroundMark x1="33281" y1="30939" x2="36302" y2="25537"/>
                        <a14:backgroundMark x1="36302" y1="25537" x2="41302" y2="21179"/>
                        <a14:backgroundMark x1="41302" y1="21179" x2="44583" y2="19828"/>
                        <a14:backgroundMark x1="42708" y1="39288" x2="49167" y2="24739"/>
                        <a14:backgroundMark x1="51771" y1="40270" x2="51771" y2="23204"/>
                        <a14:backgroundMark x1="55208" y1="38797" x2="53490" y2="19828"/>
                        <a14:backgroundMark x1="53490" y1="19828" x2="53490" y2="19828"/>
                        <a14:backgroundMark x1="58750" y1="28115" x2="65052" y2="39411"/>
                        <a14:backgroundMark x1="65052" y1="39411" x2="65104" y2="39963"/>
                        <a14:backgroundMark x1="65365" y1="40945" x2="61667" y2="31001"/>
                        <a14:backgroundMark x1="70260" y1="33211" x2="60625" y2="15592"/>
                        <a14:backgroundMark x1="63073" y1="18171" x2="77448" y2="17373"/>
                        <a14:backgroundMark x1="77448" y1="17373" x2="80833" y2="19337"/>
                        <a14:backgroundMark x1="15156" y1="32044" x2="15313" y2="24555"/>
                        <a14:backgroundMark x1="15313" y1="24555" x2="16771" y2="20688"/>
                        <a14:backgroundMark x1="23906" y1="20381" x2="23906" y2="20381"/>
                        <a14:backgroundMark x1="18906" y1="19705" x2="18906" y2="19705"/>
                        <a14:backgroundMark x1="24375" y1="19030" x2="24375" y2="19030"/>
                        <a14:backgroundMark x1="27708" y1="28115" x2="27708" y2="28115"/>
                        <a14:backgroundMark x1="30104" y1="23511" x2="30104" y2="23511"/>
                        <a14:backgroundMark x1="29740" y1="21854" x2="29740" y2="21854"/>
                        <a14:backgroundMark x1="31823" y1="19337" x2="31823" y2="19337"/>
                        <a14:backgroundMark x1="31823" y1="17680" x2="31823" y2="17680"/>
                        <a14:backgroundMark x1="26302" y1="31001" x2="26302" y2="31001"/>
                        <a14:backgroundMark x1="24792" y1="18048" x2="24792" y2="18048"/>
                        <a14:backgroundMark x1="26354" y1="30816" x2="26667" y2="30080"/>
                        <a14:backgroundMark x1="25990" y1="31921" x2="27448" y2="28054"/>
                        <a14:backgroundMark x1="7917" y1="29896" x2="8438" y2="27624"/>
                        <a14:backgroundMark x1="65677" y1="40638" x2="63594" y2="36464"/>
                        <a14:backgroundMark x1="64896" y1="38122" x2="63385" y2="35298"/>
                        <a14:backgroundMark x1="31042" y1="41743" x2="32188" y2="38797"/>
                        <a14:backgroundMark x1="65990" y1="42603" x2="65990" y2="42603"/>
                        <a14:backgroundMark x1="30938" y1="43892" x2="30938" y2="43892"/>
                        <a14:backgroundMark x1="65573" y1="41866" x2="65573" y2="41866"/>
                        <a14:backgroundMark x1="66510" y1="44138" x2="66510" y2="44138"/>
                        <a14:backgroundMark x1="66510" y1="44629" x2="66510" y2="44629"/>
                        <a14:backgroundMark x1="81250" y1="31492" x2="81250" y2="31492"/>
                        <a14:backgroundMark x1="80833" y1="30203" x2="80833" y2="30203"/>
                        <a14:backgroundMark x1="80833" y1="31246" x2="80833" y2="31246"/>
                        <a14:backgroundMark x1="73490" y1="24739" x2="73490" y2="24739"/>
                        <a14:backgroundMark x1="73125" y1="24064" x2="73125" y2="24064"/>
                        <a14:backgroundMark x1="72448" y1="22897" x2="72448" y2="22897"/>
                        <a14:backgroundMark x1="74844" y1="28607" x2="74844" y2="28607"/>
                        <a14:backgroundMark x1="75469" y1="30264" x2="75469" y2="30264"/>
                        <a14:backgroundMark x1="74271" y1="27133" x2="74271" y2="27133"/>
                        <a14:backgroundMark x1="75469" y1="30694" x2="75469" y2="30694"/>
                        <a14:backgroundMark x1="75573" y1="30939" x2="75573" y2="30939"/>
                        <a14:backgroundMark x1="32552" y1="18723" x2="32552" y2="18723"/>
                        <a14:backgroundMark x1="34688" y1="13996" x2="34688" y2="13996"/>
                        <a14:backgroundMark x1="60469" y1="18232" x2="60469" y2="18232"/>
                      </a14:backgroundRemoval>
                    </a14:imgEffect>
                    <a14:imgEffect>
                      <a14:colorTemperature colorTemp="11200"/>
                    </a14:imgEffect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758" y="5521993"/>
            <a:ext cx="1646517" cy="1396967"/>
          </a:xfrm>
          <a:prstGeom prst="rect">
            <a:avLst/>
          </a:prstGeom>
        </p:spPr>
      </p:pic>
      <p:pic>
        <p:nvPicPr>
          <p:cNvPr id="62" name="Grafik 61">
            <a:extLst>
              <a:ext uri="{FF2B5EF4-FFF2-40B4-BE49-F238E27FC236}">
                <a16:creationId xmlns:a16="http://schemas.microsoft.com/office/drawing/2014/main" id="{CD5370F7-4788-7DA1-ACE1-376005D72DE7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-28522" r="21411" b="29037"/>
          <a:stretch/>
        </p:blipFill>
        <p:spPr>
          <a:xfrm>
            <a:off x="2367495" y="6632168"/>
            <a:ext cx="233103" cy="286347"/>
          </a:xfrm>
          <a:prstGeom prst="ellipse">
            <a:avLst/>
          </a:prstGeom>
        </p:spPr>
      </p:pic>
      <p:pic>
        <p:nvPicPr>
          <p:cNvPr id="63" name="Grafik 62">
            <a:extLst>
              <a:ext uri="{FF2B5EF4-FFF2-40B4-BE49-F238E27FC236}">
                <a16:creationId xmlns:a16="http://schemas.microsoft.com/office/drawing/2014/main" id="{84F7623C-F39E-0C9A-AC92-785763FF73C9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r="-46882" b="9318"/>
          <a:stretch/>
        </p:blipFill>
        <p:spPr>
          <a:xfrm>
            <a:off x="742541" y="6587157"/>
            <a:ext cx="279698" cy="329942"/>
          </a:xfrm>
          <a:prstGeom prst="ellipse">
            <a:avLst/>
          </a:prstGeom>
        </p:spPr>
      </p:pic>
      <p:grpSp>
        <p:nvGrpSpPr>
          <p:cNvPr id="121" name="Group 14">
            <a:extLst>
              <a:ext uri="{FF2B5EF4-FFF2-40B4-BE49-F238E27FC236}">
                <a16:creationId xmlns:a16="http://schemas.microsoft.com/office/drawing/2014/main" id="{9540EAF4-5334-78F6-F3E2-816D41628F11}"/>
              </a:ext>
            </a:extLst>
          </p:cNvPr>
          <p:cNvGrpSpPr/>
          <p:nvPr/>
        </p:nvGrpSpPr>
        <p:grpSpPr>
          <a:xfrm rot="20200662">
            <a:off x="2814733" y="3831457"/>
            <a:ext cx="2220702" cy="598615"/>
            <a:chOff x="3031629" y="3452857"/>
            <a:chExt cx="683344" cy="598615"/>
          </a:xfrm>
          <a:solidFill>
            <a:srgbClr val="2D3E50"/>
          </a:solidFill>
        </p:grpSpPr>
        <p:sp>
          <p:nvSpPr>
            <p:cNvPr id="122" name="Arrow: Right 8">
              <a:extLst>
                <a:ext uri="{FF2B5EF4-FFF2-40B4-BE49-F238E27FC236}">
                  <a16:creationId xmlns:a16="http://schemas.microsoft.com/office/drawing/2014/main" id="{B9A09B0F-7B09-3EAD-2F8B-3193A419FB49}"/>
                </a:ext>
              </a:extLst>
            </p:cNvPr>
            <p:cNvSpPr/>
            <p:nvPr/>
          </p:nvSpPr>
          <p:spPr>
            <a:xfrm>
              <a:off x="3101453" y="3452857"/>
              <a:ext cx="613520" cy="303893"/>
            </a:xfrm>
            <a:prstGeom prst="rightArrow">
              <a:avLst/>
            </a:prstGeom>
            <a:grpFill/>
            <a:ln w="12700" cap="flat" cmpd="sng" algn="ctr">
              <a:solidFill>
                <a:srgbClr val="2D3E5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3" name="Arrow: Right 238">
              <a:extLst>
                <a:ext uri="{FF2B5EF4-FFF2-40B4-BE49-F238E27FC236}">
                  <a16:creationId xmlns:a16="http://schemas.microsoft.com/office/drawing/2014/main" id="{91280162-3F2E-E726-DFE5-465D83555FB6}"/>
                </a:ext>
              </a:extLst>
            </p:cNvPr>
            <p:cNvSpPr/>
            <p:nvPr/>
          </p:nvSpPr>
          <p:spPr>
            <a:xfrm rot="10800000">
              <a:off x="3031629" y="3747579"/>
              <a:ext cx="613520" cy="303893"/>
            </a:xfrm>
            <a:prstGeom prst="rightArrow">
              <a:avLst/>
            </a:prstGeom>
            <a:grpFill/>
            <a:ln w="12700" cap="flat" cmpd="sng" algn="ctr">
              <a:solidFill>
                <a:srgbClr val="2D3E5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140" name="Picture 59">
            <a:extLst>
              <a:ext uri="{FF2B5EF4-FFF2-40B4-BE49-F238E27FC236}">
                <a16:creationId xmlns:a16="http://schemas.microsoft.com/office/drawing/2014/main" id="{1CF8505A-DA7D-850D-128E-69A26F2A1CB2}"/>
              </a:ext>
            </a:extLst>
          </p:cNvPr>
          <p:cNvPicPr>
            <a:picLocks noChangeAspect="1"/>
          </p:cNvPicPr>
          <p:nvPr/>
        </p:nvPicPr>
        <p:blipFill>
          <a:blip r:embed="rId13">
            <a:duotone>
              <a:srgbClr val="1FC2A7">
                <a:shade val="45000"/>
                <a:satMod val="135000"/>
              </a:srgbClr>
              <a:prstClr val="white"/>
            </a:duotone>
          </a:blip>
          <a:stretch>
            <a:fillRect/>
          </a:stretch>
        </p:blipFill>
        <p:spPr>
          <a:xfrm>
            <a:off x="5879167" y="5891490"/>
            <a:ext cx="958165" cy="784800"/>
          </a:xfrm>
          <a:prstGeom prst="rect">
            <a:avLst/>
          </a:prstGeom>
        </p:spPr>
      </p:pic>
      <p:sp>
        <p:nvSpPr>
          <p:cNvPr id="186" name="TextBox 18">
            <a:extLst>
              <a:ext uri="{FF2B5EF4-FFF2-40B4-BE49-F238E27FC236}">
                <a16:creationId xmlns:a16="http://schemas.microsoft.com/office/drawing/2014/main" id="{BAB7C27C-2907-6825-B6AA-BFF2634EABCD}"/>
              </a:ext>
            </a:extLst>
          </p:cNvPr>
          <p:cNvSpPr txBox="1"/>
          <p:nvPr/>
        </p:nvSpPr>
        <p:spPr>
          <a:xfrm>
            <a:off x="7289967" y="3922354"/>
            <a:ext cx="9466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2D3E50"/>
                </a:solidFill>
              </a:rPr>
              <a:t>Reference &amp; Reuse</a:t>
            </a:r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97D53918-A82E-7C21-A6FE-8609CBA7F758}"/>
              </a:ext>
            </a:extLst>
          </p:cNvPr>
          <p:cNvGrpSpPr/>
          <p:nvPr/>
        </p:nvGrpSpPr>
        <p:grpSpPr>
          <a:xfrm>
            <a:off x="5879167" y="4514875"/>
            <a:ext cx="958165" cy="784800"/>
            <a:chOff x="5872903" y="4514875"/>
            <a:chExt cx="958165" cy="784800"/>
          </a:xfrm>
        </p:grpSpPr>
        <p:pic>
          <p:nvPicPr>
            <p:cNvPr id="141" name="Picture 60">
              <a:extLst>
                <a:ext uri="{FF2B5EF4-FFF2-40B4-BE49-F238E27FC236}">
                  <a16:creationId xmlns:a16="http://schemas.microsoft.com/office/drawing/2014/main" id="{70BB13F7-3073-1A25-C53D-94BF8DA135E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duotone>
                <a:srgbClr val="B4CE82">
                  <a:shade val="45000"/>
                  <a:satMod val="135000"/>
                </a:srgbClr>
                <a:prstClr val="white"/>
              </a:duotone>
            </a:blip>
            <a:stretch>
              <a:fillRect/>
            </a:stretch>
          </p:blipFill>
          <p:spPr>
            <a:xfrm>
              <a:off x="5872903" y="4514875"/>
              <a:ext cx="958165" cy="784800"/>
            </a:xfrm>
            <a:prstGeom prst="rect">
              <a:avLst/>
            </a:prstGeom>
          </p:spPr>
        </p:pic>
        <p:pic>
          <p:nvPicPr>
            <p:cNvPr id="188" name="Picture 25">
              <a:extLst>
                <a:ext uri="{FF2B5EF4-FFF2-40B4-BE49-F238E27FC236}">
                  <a16:creationId xmlns:a16="http://schemas.microsoft.com/office/drawing/2014/main" id="{70CDD3B6-A714-5149-327F-A32D0563C4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rcRect t="32373" b="41936"/>
            <a:stretch/>
          </p:blipFill>
          <p:spPr>
            <a:xfrm>
              <a:off x="5873178" y="4766415"/>
              <a:ext cx="956293" cy="201229"/>
            </a:xfrm>
            <a:prstGeom prst="rect">
              <a:avLst/>
            </a:prstGeom>
          </p:spPr>
        </p:pic>
      </p:grpSp>
      <p:cxnSp>
        <p:nvCxnSpPr>
          <p:cNvPr id="190" name="Verbinder: gekrümmt 189">
            <a:extLst>
              <a:ext uri="{FF2B5EF4-FFF2-40B4-BE49-F238E27FC236}">
                <a16:creationId xmlns:a16="http://schemas.microsoft.com/office/drawing/2014/main" id="{C666B38B-19DF-24D8-65CC-48CB02F04A76}"/>
              </a:ext>
            </a:extLst>
          </p:cNvPr>
          <p:cNvCxnSpPr>
            <a:cxnSpLocks/>
            <a:stCxn id="88" idx="3"/>
            <a:endCxn id="188" idx="3"/>
          </p:cNvCxnSpPr>
          <p:nvPr/>
        </p:nvCxnSpPr>
        <p:spPr>
          <a:xfrm flipH="1">
            <a:off x="6835735" y="3521305"/>
            <a:ext cx="661" cy="1345725"/>
          </a:xfrm>
          <a:prstGeom prst="curvedConnector3">
            <a:avLst>
              <a:gd name="adj1" fmla="val -63878517"/>
            </a:avLst>
          </a:prstGeom>
          <a:ln w="57150">
            <a:solidFill>
              <a:srgbClr val="2D3E5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Gerade Verbindung mit Pfeil 211">
            <a:extLst>
              <a:ext uri="{FF2B5EF4-FFF2-40B4-BE49-F238E27FC236}">
                <a16:creationId xmlns:a16="http://schemas.microsoft.com/office/drawing/2014/main" id="{76462F7A-0E09-40A6-4CE0-95290F6A543F}"/>
              </a:ext>
            </a:extLst>
          </p:cNvPr>
          <p:cNvCxnSpPr/>
          <p:nvPr/>
        </p:nvCxnSpPr>
        <p:spPr>
          <a:xfrm>
            <a:off x="3442434" y="4939600"/>
            <a:ext cx="2150962" cy="0"/>
          </a:xfrm>
          <a:prstGeom prst="straightConnector1">
            <a:avLst/>
          </a:prstGeom>
          <a:ln w="57150">
            <a:solidFill>
              <a:srgbClr val="2D3E5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Gerade Verbindung mit Pfeil 212">
            <a:extLst>
              <a:ext uri="{FF2B5EF4-FFF2-40B4-BE49-F238E27FC236}">
                <a16:creationId xmlns:a16="http://schemas.microsoft.com/office/drawing/2014/main" id="{0F2D591F-EA86-7C35-F661-7929E4C0F224}"/>
              </a:ext>
            </a:extLst>
          </p:cNvPr>
          <p:cNvCxnSpPr>
            <a:cxnSpLocks/>
          </p:cNvCxnSpPr>
          <p:nvPr/>
        </p:nvCxnSpPr>
        <p:spPr>
          <a:xfrm>
            <a:off x="3401804" y="5392348"/>
            <a:ext cx="2083189" cy="791721"/>
          </a:xfrm>
          <a:prstGeom prst="straightConnector1">
            <a:avLst/>
          </a:prstGeom>
          <a:ln w="57150">
            <a:solidFill>
              <a:srgbClr val="2D3E5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18">
            <a:extLst>
              <a:ext uri="{FF2B5EF4-FFF2-40B4-BE49-F238E27FC236}">
                <a16:creationId xmlns:a16="http://schemas.microsoft.com/office/drawing/2014/main" id="{DCF223D3-EDFA-5FF7-3858-89E022C31950}"/>
              </a:ext>
            </a:extLst>
          </p:cNvPr>
          <p:cNvSpPr txBox="1"/>
          <p:nvPr/>
        </p:nvSpPr>
        <p:spPr>
          <a:xfrm>
            <a:off x="3970760" y="5074973"/>
            <a:ext cx="11143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rgbClr val="2D3E50"/>
                </a:solidFill>
              </a:rPr>
              <a:t>Multiple</a:t>
            </a:r>
          </a:p>
          <a:p>
            <a:pPr algn="ctr"/>
            <a:r>
              <a:rPr lang="en-US" sz="1400" dirty="0">
                <a:solidFill>
                  <a:srgbClr val="2D3E50"/>
                </a:solidFill>
              </a:rPr>
              <a:t>Contribution</a:t>
            </a:r>
          </a:p>
        </p:txBody>
      </p:sp>
      <p:pic>
        <p:nvPicPr>
          <p:cNvPr id="88" name="Picture 25">
            <a:extLst>
              <a:ext uri="{FF2B5EF4-FFF2-40B4-BE49-F238E27FC236}">
                <a16:creationId xmlns:a16="http://schemas.microsoft.com/office/drawing/2014/main" id="{7227A8E1-A7D0-9BED-2471-A86DCC9ABD8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880103" y="3129671"/>
            <a:ext cx="956293" cy="783267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4926F096-C9FC-17D8-00DB-F2BF1505EEBD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29" r="51187"/>
          <a:stretch/>
        </p:blipFill>
        <p:spPr>
          <a:xfrm>
            <a:off x="5581215" y="3530364"/>
            <a:ext cx="615367" cy="702882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EF4D5038-F548-84FF-9DE1-010305B01E0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32892" y="4106624"/>
            <a:ext cx="1780186" cy="1060796"/>
          </a:xfrm>
          <a:prstGeom prst="rect">
            <a:avLst/>
          </a:prstGeom>
        </p:spPr>
      </p:pic>
      <p:pic>
        <p:nvPicPr>
          <p:cNvPr id="8" name="Picture 25">
            <a:extLst>
              <a:ext uri="{FF2B5EF4-FFF2-40B4-BE49-F238E27FC236}">
                <a16:creationId xmlns:a16="http://schemas.microsoft.com/office/drawing/2014/main" id="{260ED276-EAF3-BCAD-8692-BD6405988DD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62207" y="4177708"/>
            <a:ext cx="1121556" cy="918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012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Millimeterpapier und Notizblöcke mit Bleistift">
            <a:extLst>
              <a:ext uri="{FF2B5EF4-FFF2-40B4-BE49-F238E27FC236}">
                <a16:creationId xmlns:a16="http://schemas.microsoft.com/office/drawing/2014/main" id="{8846C0DD-C809-3E54-C07C-38CBE0721B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268018">
            <a:off x="168192" y="5193497"/>
            <a:ext cx="1215476" cy="1215476"/>
          </a:xfrm>
          <a:prstGeom prst="rect">
            <a:avLst/>
          </a:prstGeom>
          <a:scene3d>
            <a:camera prst="perspectiveAbove" fov="0">
              <a:rot lat="0" lon="0" rev="0"/>
            </a:camera>
            <a:lightRig rig="threePt" dir="t"/>
          </a:scene3d>
        </p:spPr>
      </p:pic>
      <p:pic>
        <p:nvPicPr>
          <p:cNvPr id="4" name="Grafik 3" descr="Bleistifte mit Papier und Anspitzer">
            <a:extLst>
              <a:ext uri="{FF2B5EF4-FFF2-40B4-BE49-F238E27FC236}">
                <a16:creationId xmlns:a16="http://schemas.microsoft.com/office/drawing/2014/main" id="{90518AA0-20F8-C373-782B-3C9F5105F0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360485" flipH="1">
            <a:off x="2180353" y="4540668"/>
            <a:ext cx="1093559" cy="1093559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-Modell 4" descr="All-in-One-Computer">
                <a:extLst>
                  <a:ext uri="{FF2B5EF4-FFF2-40B4-BE49-F238E27FC236}">
                    <a16:creationId xmlns:a16="http://schemas.microsoft.com/office/drawing/2014/main" id="{9E67EAE4-F04A-9A2B-9508-7F5BAA46D31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34636775"/>
                  </p:ext>
                </p:extLst>
              </p:nvPr>
            </p:nvGraphicFramePr>
            <p:xfrm>
              <a:off x="649685" y="3968721"/>
              <a:ext cx="2037970" cy="2211347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2037970" cy="2211347"/>
                    </a:xfrm>
                    <a:prstGeom prst="rect">
                      <a:avLst/>
                    </a:prstGeom>
                  </am3d:spPr>
                  <am3d:camera>
                    <am3d:pos x="0" y="0" z="7201033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339501" d="1000000"/>
                    <am3d:preTrans dx="-485408" dy="-14998550" dz="5091385"/>
                    <am3d:scale>
                      <am3d:sx n="1000000" d="1000000"/>
                      <am3d:sy n="1000000" d="1000000"/>
                      <am3d:sz n="1000000" d="1000000"/>
                    </am3d:scale>
                    <am3d:rot ax="3382117" ay="6003" az="9028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302553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-Modell 4" descr="All-in-One-Computer">
                <a:extLst>
                  <a:ext uri="{FF2B5EF4-FFF2-40B4-BE49-F238E27FC236}">
                    <a16:creationId xmlns:a16="http://schemas.microsoft.com/office/drawing/2014/main" id="{9E67EAE4-F04A-9A2B-9508-7F5BAA46D31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49685" y="3968721"/>
                <a:ext cx="2037970" cy="2211347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Grafik 6">
            <a:extLst>
              <a:ext uri="{FF2B5EF4-FFF2-40B4-BE49-F238E27FC236}">
                <a16:creationId xmlns:a16="http://schemas.microsoft.com/office/drawing/2014/main" id="{07AC25A0-4E0A-AAC6-EB3C-FE9013417D2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9945" b="96624" l="573" r="97604">
                        <a14:foregroundMark x1="5156" y1="89994" x2="10000" y2="77839"/>
                        <a14:foregroundMark x1="90156" y1="96746" x2="92188" y2="78514"/>
                        <a14:foregroundMark x1="90729" y1="70902" x2="96771" y2="84530"/>
                        <a14:foregroundMark x1="96771" y1="84530" x2="97656" y2="92511"/>
                        <a14:foregroundMark x1="573" y1="78699" x2="833" y2="94537"/>
                        <a14:backgroundMark x1="51042" y1="12400" x2="49583" y2="38428"/>
                        <a14:backgroundMark x1="54740" y1="16636" x2="76563" y2="12584"/>
                        <a14:backgroundMark x1="84323" y1="15470" x2="90052" y2="33517"/>
                        <a14:backgroundMark x1="88021" y1="39288" x2="88021" y2="21056"/>
                        <a14:backgroundMark x1="89896" y1="32719" x2="90156" y2="4481"/>
                        <a14:backgroundMark x1="57604" y1="15592" x2="55833" y2="24187"/>
                        <a14:backgroundMark x1="55833" y1="24187" x2="52396" y2="29343"/>
                        <a14:backgroundMark x1="52396" y1="29343" x2="47344" y2="24923"/>
                        <a14:backgroundMark x1="47344" y1="24923" x2="40417" y2="12830"/>
                        <a14:backgroundMark x1="40417" y1="12830" x2="32344" y2="10190"/>
                        <a14:backgroundMark x1="32344" y1="10190" x2="24792" y2="10190"/>
                        <a14:backgroundMark x1="24792" y1="10190" x2="19063" y2="13689"/>
                        <a14:backgroundMark x1="19063" y1="13689" x2="15208" y2="19767"/>
                        <a14:backgroundMark x1="15208" y1="19767" x2="10781" y2="14180"/>
                        <a14:backgroundMark x1="10781" y1="14180" x2="7292" y2="27931"/>
                        <a14:backgroundMark x1="7292" y1="27931" x2="7083" y2="35052"/>
                        <a14:backgroundMark x1="7083" y1="35052" x2="8594" y2="38122"/>
                        <a14:backgroundMark x1="31979" y1="38122" x2="33281" y2="30939"/>
                        <a14:backgroundMark x1="33281" y1="30939" x2="36302" y2="25537"/>
                        <a14:backgroundMark x1="36302" y1="25537" x2="41302" y2="21179"/>
                        <a14:backgroundMark x1="41302" y1="21179" x2="44583" y2="19828"/>
                        <a14:backgroundMark x1="42708" y1="39288" x2="49167" y2="24739"/>
                        <a14:backgroundMark x1="51771" y1="40270" x2="51771" y2="23204"/>
                        <a14:backgroundMark x1="55208" y1="38797" x2="53490" y2="19828"/>
                        <a14:backgroundMark x1="53490" y1="19828" x2="53490" y2="19828"/>
                        <a14:backgroundMark x1="58750" y1="28115" x2="65052" y2="39411"/>
                        <a14:backgroundMark x1="65052" y1="39411" x2="65104" y2="39963"/>
                        <a14:backgroundMark x1="65365" y1="40945" x2="61667" y2="31001"/>
                        <a14:backgroundMark x1="70260" y1="33211" x2="60625" y2="15592"/>
                        <a14:backgroundMark x1="63073" y1="18171" x2="77448" y2="17373"/>
                        <a14:backgroundMark x1="77448" y1="17373" x2="80833" y2="19337"/>
                        <a14:backgroundMark x1="15156" y1="32044" x2="15313" y2="24555"/>
                        <a14:backgroundMark x1="15313" y1="24555" x2="16771" y2="20688"/>
                        <a14:backgroundMark x1="23906" y1="20381" x2="23906" y2="20381"/>
                        <a14:backgroundMark x1="18906" y1="19705" x2="18906" y2="19705"/>
                        <a14:backgroundMark x1="24375" y1="19030" x2="24375" y2="19030"/>
                        <a14:backgroundMark x1="27708" y1="28115" x2="27708" y2="28115"/>
                        <a14:backgroundMark x1="30104" y1="23511" x2="30104" y2="23511"/>
                        <a14:backgroundMark x1="29740" y1="21854" x2="29740" y2="21854"/>
                        <a14:backgroundMark x1="31823" y1="19337" x2="31823" y2="19337"/>
                        <a14:backgroundMark x1="31823" y1="17680" x2="31823" y2="17680"/>
                        <a14:backgroundMark x1="26302" y1="31001" x2="26302" y2="31001"/>
                        <a14:backgroundMark x1="24792" y1="18048" x2="24792" y2="18048"/>
                        <a14:backgroundMark x1="26354" y1="30816" x2="26667" y2="30080"/>
                        <a14:backgroundMark x1="25990" y1="31921" x2="27448" y2="28054"/>
                        <a14:backgroundMark x1="7917" y1="29896" x2="8438" y2="27624"/>
                        <a14:backgroundMark x1="65677" y1="40638" x2="63594" y2="36464"/>
                        <a14:backgroundMark x1="64896" y1="38122" x2="63385" y2="35298"/>
                        <a14:backgroundMark x1="31042" y1="41743" x2="32188" y2="38797"/>
                        <a14:backgroundMark x1="65990" y1="42603" x2="65990" y2="42603"/>
                        <a14:backgroundMark x1="30938" y1="43892" x2="30938" y2="43892"/>
                        <a14:backgroundMark x1="65573" y1="41866" x2="65573" y2="41866"/>
                        <a14:backgroundMark x1="66510" y1="44138" x2="66510" y2="44138"/>
                        <a14:backgroundMark x1="66510" y1="44629" x2="66510" y2="44629"/>
                        <a14:backgroundMark x1="81250" y1="31492" x2="81250" y2="31492"/>
                        <a14:backgroundMark x1="80833" y1="30203" x2="80833" y2="30203"/>
                        <a14:backgroundMark x1="80833" y1="31246" x2="80833" y2="31246"/>
                        <a14:backgroundMark x1="73490" y1="24739" x2="73490" y2="24739"/>
                        <a14:backgroundMark x1="73125" y1="24064" x2="73125" y2="24064"/>
                        <a14:backgroundMark x1="72448" y1="22897" x2="72448" y2="22897"/>
                        <a14:backgroundMark x1="74844" y1="28607" x2="74844" y2="28607"/>
                        <a14:backgroundMark x1="75469" y1="30264" x2="75469" y2="30264"/>
                        <a14:backgroundMark x1="74271" y1="27133" x2="74271" y2="27133"/>
                        <a14:backgroundMark x1="75469" y1="30694" x2="75469" y2="30694"/>
                        <a14:backgroundMark x1="75573" y1="30939" x2="75573" y2="30939"/>
                        <a14:backgroundMark x1="32552" y1="18723" x2="32552" y2="18723"/>
                        <a14:backgroundMark x1="34688" y1="13996" x2="34688" y2="13996"/>
                        <a14:backgroundMark x1="60469" y1="18232" x2="60469" y2="18232"/>
                      </a14:backgroundRemoval>
                    </a14:imgEffect>
                    <a14:imgEffect>
                      <a14:colorTemperature colorTemp="11200"/>
                    </a14:imgEffect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758" y="5521993"/>
            <a:ext cx="1646517" cy="1396967"/>
          </a:xfrm>
          <a:prstGeom prst="rect">
            <a:avLst/>
          </a:prstGeom>
        </p:spPr>
      </p:pic>
      <p:pic>
        <p:nvPicPr>
          <p:cNvPr id="62" name="Grafik 61">
            <a:extLst>
              <a:ext uri="{FF2B5EF4-FFF2-40B4-BE49-F238E27FC236}">
                <a16:creationId xmlns:a16="http://schemas.microsoft.com/office/drawing/2014/main" id="{CD5370F7-4788-7DA1-ACE1-376005D72DE7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-28522" r="21411" b="29037"/>
          <a:stretch/>
        </p:blipFill>
        <p:spPr>
          <a:xfrm>
            <a:off x="2367495" y="6632168"/>
            <a:ext cx="233103" cy="286347"/>
          </a:xfrm>
          <a:prstGeom prst="ellipse">
            <a:avLst/>
          </a:prstGeom>
        </p:spPr>
      </p:pic>
      <p:pic>
        <p:nvPicPr>
          <p:cNvPr id="63" name="Grafik 62">
            <a:extLst>
              <a:ext uri="{FF2B5EF4-FFF2-40B4-BE49-F238E27FC236}">
                <a16:creationId xmlns:a16="http://schemas.microsoft.com/office/drawing/2014/main" id="{84F7623C-F39E-0C9A-AC92-785763FF73C9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r="-46882" b="9318"/>
          <a:stretch/>
        </p:blipFill>
        <p:spPr>
          <a:xfrm>
            <a:off x="742541" y="6587157"/>
            <a:ext cx="279698" cy="329942"/>
          </a:xfrm>
          <a:prstGeom prst="ellipse">
            <a:avLst/>
          </a:prstGeom>
        </p:spPr>
      </p:pic>
      <p:grpSp>
        <p:nvGrpSpPr>
          <p:cNvPr id="121" name="Group 14">
            <a:extLst>
              <a:ext uri="{FF2B5EF4-FFF2-40B4-BE49-F238E27FC236}">
                <a16:creationId xmlns:a16="http://schemas.microsoft.com/office/drawing/2014/main" id="{9540EAF4-5334-78F6-F3E2-816D41628F11}"/>
              </a:ext>
            </a:extLst>
          </p:cNvPr>
          <p:cNvGrpSpPr/>
          <p:nvPr/>
        </p:nvGrpSpPr>
        <p:grpSpPr>
          <a:xfrm rot="20200662">
            <a:off x="2814733" y="3831457"/>
            <a:ext cx="2220702" cy="598615"/>
            <a:chOff x="3031629" y="3452857"/>
            <a:chExt cx="683344" cy="598615"/>
          </a:xfrm>
          <a:solidFill>
            <a:srgbClr val="2D3E50"/>
          </a:solidFill>
        </p:grpSpPr>
        <p:sp>
          <p:nvSpPr>
            <p:cNvPr id="122" name="Arrow: Right 8">
              <a:extLst>
                <a:ext uri="{FF2B5EF4-FFF2-40B4-BE49-F238E27FC236}">
                  <a16:creationId xmlns:a16="http://schemas.microsoft.com/office/drawing/2014/main" id="{B9A09B0F-7B09-3EAD-2F8B-3193A419FB49}"/>
                </a:ext>
              </a:extLst>
            </p:cNvPr>
            <p:cNvSpPr/>
            <p:nvPr/>
          </p:nvSpPr>
          <p:spPr>
            <a:xfrm>
              <a:off x="3101453" y="3452857"/>
              <a:ext cx="613520" cy="303893"/>
            </a:xfrm>
            <a:prstGeom prst="rightArrow">
              <a:avLst/>
            </a:prstGeom>
            <a:grpFill/>
            <a:ln w="12700" cap="flat" cmpd="sng" algn="ctr">
              <a:solidFill>
                <a:srgbClr val="2D3E5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3" name="Arrow: Right 238">
              <a:extLst>
                <a:ext uri="{FF2B5EF4-FFF2-40B4-BE49-F238E27FC236}">
                  <a16:creationId xmlns:a16="http://schemas.microsoft.com/office/drawing/2014/main" id="{91280162-3F2E-E726-DFE5-465D83555FB6}"/>
                </a:ext>
              </a:extLst>
            </p:cNvPr>
            <p:cNvSpPr/>
            <p:nvPr/>
          </p:nvSpPr>
          <p:spPr>
            <a:xfrm rot="10800000">
              <a:off x="3031629" y="3747579"/>
              <a:ext cx="613520" cy="303893"/>
            </a:xfrm>
            <a:prstGeom prst="rightArrow">
              <a:avLst/>
            </a:prstGeom>
            <a:grpFill/>
            <a:ln w="12700" cap="flat" cmpd="sng" algn="ctr">
              <a:solidFill>
                <a:srgbClr val="2D3E5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F4B1F44A-B7BA-5C96-522A-5C636C446A8D}"/>
              </a:ext>
            </a:extLst>
          </p:cNvPr>
          <p:cNvGrpSpPr/>
          <p:nvPr/>
        </p:nvGrpSpPr>
        <p:grpSpPr>
          <a:xfrm>
            <a:off x="7809005" y="3065670"/>
            <a:ext cx="2220702" cy="1022619"/>
            <a:chOff x="8426741" y="4677506"/>
            <a:chExt cx="2220702" cy="1022619"/>
          </a:xfrm>
        </p:grpSpPr>
        <p:grpSp>
          <p:nvGrpSpPr>
            <p:cNvPr id="49" name="Group 14">
              <a:extLst>
                <a:ext uri="{FF2B5EF4-FFF2-40B4-BE49-F238E27FC236}">
                  <a16:creationId xmlns:a16="http://schemas.microsoft.com/office/drawing/2014/main" id="{164BDC44-BAF1-3B9F-395C-9B824802E588}"/>
                </a:ext>
              </a:extLst>
            </p:cNvPr>
            <p:cNvGrpSpPr/>
            <p:nvPr/>
          </p:nvGrpSpPr>
          <p:grpSpPr>
            <a:xfrm>
              <a:off x="8426741" y="4867029"/>
              <a:ext cx="2220702" cy="598615"/>
              <a:chOff x="3031629" y="3452857"/>
              <a:chExt cx="683344" cy="598615"/>
            </a:xfrm>
            <a:solidFill>
              <a:srgbClr val="2D3E50"/>
            </a:solidFill>
          </p:grpSpPr>
          <p:sp>
            <p:nvSpPr>
              <p:cNvPr id="50" name="Arrow: Right 8">
                <a:extLst>
                  <a:ext uri="{FF2B5EF4-FFF2-40B4-BE49-F238E27FC236}">
                    <a16:creationId xmlns:a16="http://schemas.microsoft.com/office/drawing/2014/main" id="{DEFA3DBE-10C6-3AE4-2DE1-EE919A438D68}"/>
                  </a:ext>
                </a:extLst>
              </p:cNvPr>
              <p:cNvSpPr/>
              <p:nvPr/>
            </p:nvSpPr>
            <p:spPr>
              <a:xfrm>
                <a:off x="3101453" y="3452857"/>
                <a:ext cx="613520" cy="303893"/>
              </a:xfrm>
              <a:prstGeom prst="rightArrow">
                <a:avLst/>
              </a:prstGeom>
              <a:grpFill/>
              <a:ln w="12700" cap="flat" cmpd="sng" algn="ctr">
                <a:solidFill>
                  <a:srgbClr val="2D3E5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1" name="Arrow: Right 238">
                <a:extLst>
                  <a:ext uri="{FF2B5EF4-FFF2-40B4-BE49-F238E27FC236}">
                    <a16:creationId xmlns:a16="http://schemas.microsoft.com/office/drawing/2014/main" id="{69D46CD0-9DF0-47E6-65B0-BC6137D814A9}"/>
                  </a:ext>
                </a:extLst>
              </p:cNvPr>
              <p:cNvSpPr/>
              <p:nvPr/>
            </p:nvSpPr>
            <p:spPr>
              <a:xfrm rot="10800000">
                <a:off x="3031629" y="3747579"/>
                <a:ext cx="613520" cy="303893"/>
              </a:xfrm>
              <a:prstGeom prst="rightArrow">
                <a:avLst/>
              </a:prstGeom>
              <a:grpFill/>
              <a:ln w="12700" cap="flat" cmpd="sng" algn="ctr">
                <a:solidFill>
                  <a:srgbClr val="2D3E5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53" name="TextBox 18">
              <a:extLst>
                <a:ext uri="{FF2B5EF4-FFF2-40B4-BE49-F238E27FC236}">
                  <a16:creationId xmlns:a16="http://schemas.microsoft.com/office/drawing/2014/main" id="{D5C03A65-FFAB-6AFF-52CE-308D88263843}"/>
                </a:ext>
              </a:extLst>
            </p:cNvPr>
            <p:cNvSpPr txBox="1"/>
            <p:nvPr/>
          </p:nvSpPr>
          <p:spPr>
            <a:xfrm>
              <a:off x="9127853" y="4677506"/>
              <a:ext cx="73325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2D3E50"/>
                  </a:solidFill>
                </a:rPr>
                <a:t>Publish</a:t>
              </a:r>
            </a:p>
          </p:txBody>
        </p:sp>
        <p:sp>
          <p:nvSpPr>
            <p:cNvPr id="57" name="TextBox 18">
              <a:extLst>
                <a:ext uri="{FF2B5EF4-FFF2-40B4-BE49-F238E27FC236}">
                  <a16:creationId xmlns:a16="http://schemas.microsoft.com/office/drawing/2014/main" id="{72492FF2-53BF-24EA-4AF4-93B5A123F3EC}"/>
                </a:ext>
              </a:extLst>
            </p:cNvPr>
            <p:cNvSpPr txBox="1"/>
            <p:nvPr/>
          </p:nvSpPr>
          <p:spPr>
            <a:xfrm>
              <a:off x="8827375" y="5392348"/>
              <a:ext cx="13342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2D3E50"/>
                  </a:solidFill>
                </a:rPr>
                <a:t>Receive a DOI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CB042C36-39CE-48C0-D0EF-EE1C9C601AEC}"/>
              </a:ext>
            </a:extLst>
          </p:cNvPr>
          <p:cNvGrpSpPr/>
          <p:nvPr/>
        </p:nvGrpSpPr>
        <p:grpSpPr>
          <a:xfrm>
            <a:off x="10932798" y="3984230"/>
            <a:ext cx="854342" cy="862726"/>
            <a:chOff x="9445581" y="1442851"/>
            <a:chExt cx="1144834" cy="1156068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605BF240-754B-4DFB-0DED-6A8A2ED5368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9445581" y="1442851"/>
              <a:ext cx="565620" cy="565620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F2F948D2-3F01-1EC0-FE67-EF23585F983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9445581" y="2033299"/>
              <a:ext cx="565620" cy="565620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D945F0C2-3266-4660-D763-ECF4FE6E8A8E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10027543" y="2033299"/>
              <a:ext cx="562872" cy="565620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0CAE2CF0-EEB2-4985-1BFF-9A692EA5256E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10027609" y="1442851"/>
              <a:ext cx="562806" cy="565620"/>
            </a:xfrm>
            <a:prstGeom prst="rect">
              <a:avLst/>
            </a:prstGeom>
          </p:spPr>
        </p:pic>
      </p:grp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69672A72-43AE-2279-D5A8-52845FF25AFA}"/>
              </a:ext>
            </a:extLst>
          </p:cNvPr>
          <p:cNvSpPr/>
          <p:nvPr/>
        </p:nvSpPr>
        <p:spPr>
          <a:xfrm>
            <a:off x="10433239" y="3769188"/>
            <a:ext cx="1584507" cy="1292811"/>
          </a:xfrm>
          <a:prstGeom prst="roundRect">
            <a:avLst>
              <a:gd name="adj" fmla="val 12194"/>
            </a:avLst>
          </a:prstGeom>
          <a:noFill/>
          <a:ln w="254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EAA24694-7305-EB79-FDD2-282D4377A973}"/>
              </a:ext>
            </a:extLst>
          </p:cNvPr>
          <p:cNvGrpSpPr/>
          <p:nvPr/>
        </p:nvGrpSpPr>
        <p:grpSpPr>
          <a:xfrm>
            <a:off x="10127441" y="3836774"/>
            <a:ext cx="659800" cy="1157638"/>
            <a:chOff x="10127441" y="3853809"/>
            <a:chExt cx="659800" cy="1157638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B61ECB77-C0CA-D620-8433-A726733E21FD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10166226" y="3853809"/>
              <a:ext cx="582230" cy="582229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E867CE17-237C-9145-6F64-D66C10340B2F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10127441" y="4362375"/>
              <a:ext cx="659800" cy="649072"/>
            </a:xfrm>
            <a:prstGeom prst="rect">
              <a:avLst/>
            </a:prstGeom>
          </p:spPr>
        </p:pic>
      </p:grpSp>
      <p:sp>
        <p:nvSpPr>
          <p:cNvPr id="66" name="Rounded Rectangle 65">
            <a:extLst>
              <a:ext uri="{FF2B5EF4-FFF2-40B4-BE49-F238E27FC236}">
                <a16:creationId xmlns:a16="http://schemas.microsoft.com/office/drawing/2014/main" id="{B73F861E-A2CE-F427-4872-A6A58A94BE54}"/>
              </a:ext>
            </a:extLst>
          </p:cNvPr>
          <p:cNvSpPr/>
          <p:nvPr/>
        </p:nvSpPr>
        <p:spPr>
          <a:xfrm>
            <a:off x="10433239" y="2050353"/>
            <a:ext cx="1584507" cy="1292811"/>
          </a:xfrm>
          <a:prstGeom prst="roundRect">
            <a:avLst>
              <a:gd name="adj" fmla="val 12194"/>
            </a:avLst>
          </a:prstGeom>
          <a:noFill/>
          <a:ln w="254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5AA42D64-F654-C42F-A26A-D9B8F0D3CE01}"/>
              </a:ext>
            </a:extLst>
          </p:cNvPr>
          <p:cNvGrpSpPr/>
          <p:nvPr/>
        </p:nvGrpSpPr>
        <p:grpSpPr>
          <a:xfrm>
            <a:off x="10455317" y="2162151"/>
            <a:ext cx="1479738" cy="1033795"/>
            <a:chOff x="9846943" y="1874487"/>
            <a:chExt cx="1479738" cy="1033795"/>
          </a:xfrm>
        </p:grpSpPr>
        <p:pic>
          <p:nvPicPr>
            <p:cNvPr id="74" name="Google Shape;99;p17">
              <a:extLst>
                <a:ext uri="{FF2B5EF4-FFF2-40B4-BE49-F238E27FC236}">
                  <a16:creationId xmlns:a16="http://schemas.microsoft.com/office/drawing/2014/main" id="{CF38CEC8-83B5-3C1E-24A7-9487F5E85351}"/>
                </a:ext>
              </a:extLst>
            </p:cNvPr>
            <p:cNvPicPr/>
            <p:nvPr/>
          </p:nvPicPr>
          <p:blipFill>
            <a:blip r:embed="rId20">
              <a:duotone>
                <a:srgbClr val="2D3E50">
                  <a:shade val="45000"/>
                  <a:satMod val="135000"/>
                </a:srgbClr>
                <a:prstClr val="white"/>
              </a:duotone>
            </a:blip>
            <a:stretch/>
          </p:blipFill>
          <p:spPr>
            <a:xfrm>
              <a:off x="9846943" y="2206220"/>
              <a:ext cx="785777" cy="418302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5" name="Picture 4" descr="logo">
              <a:extLst>
                <a:ext uri="{FF2B5EF4-FFF2-40B4-BE49-F238E27FC236}">
                  <a16:creationId xmlns:a16="http://schemas.microsoft.com/office/drawing/2014/main" id="{7FB4A205-3886-CF87-66AF-10A7C858FB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 cstate="print">
              <a:duotone>
                <a:srgbClr val="2D3E50">
                  <a:shade val="45000"/>
                  <a:satMod val="135000"/>
                </a:srgb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78867" y="2766786"/>
              <a:ext cx="850303" cy="1414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6" name="Picture 8" descr="GEO Logo">
              <a:extLst>
                <a:ext uri="{FF2B5EF4-FFF2-40B4-BE49-F238E27FC236}">
                  <a16:creationId xmlns:a16="http://schemas.microsoft.com/office/drawing/2014/main" id="{1475E556-F55B-B16C-861D-E90DB153CE8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>
              <a:duotone>
                <a:srgbClr val="2D3E50">
                  <a:shade val="45000"/>
                  <a:satMod val="135000"/>
                </a:srgb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17154" y="1874487"/>
              <a:ext cx="653133" cy="2997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7" name="Screen Shot 2019-10-07 at 14.38.39.png" descr="Screen Shot 2019-10-07 at 14.38.39.png">
              <a:extLst>
                <a:ext uri="{FF2B5EF4-FFF2-40B4-BE49-F238E27FC236}">
                  <a16:creationId xmlns:a16="http://schemas.microsoft.com/office/drawing/2014/main" id="{B19E5B15-2878-2F69-9AEF-85C67A16BB54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BEBA8EAE-BF5A-486C-A8C5-ECC9F3942E4B}">
                  <a14:imgProps xmlns:a14="http://schemas.microsoft.com/office/drawing/2010/main">
                    <a14:imgLayer r:embed="rId24">
                      <a14:imgEffect>
                        <a14:saturation sat="0"/>
                      </a14:imgEffect>
                      <a14:imgEffect>
                        <a14:brightnessContrast bright="17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0609158" y="2339257"/>
              <a:ext cx="717523" cy="167422"/>
            </a:xfrm>
            <a:prstGeom prst="rect">
              <a:avLst/>
            </a:prstGeom>
            <a:ln w="3175" cap="flat">
              <a:noFill/>
              <a:prstDash val="solid"/>
              <a:round/>
            </a:ln>
            <a:effectLst/>
          </p:spPr>
        </p:pic>
      </p:grpSp>
      <p:pic>
        <p:nvPicPr>
          <p:cNvPr id="13" name="Picture 25">
            <a:extLst>
              <a:ext uri="{FF2B5EF4-FFF2-40B4-BE49-F238E27FC236}">
                <a16:creationId xmlns:a16="http://schemas.microsoft.com/office/drawing/2014/main" id="{789F23F9-71AE-4EB3-D0F5-3971B7F05D67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80103" y="3129671"/>
            <a:ext cx="956293" cy="783267"/>
          </a:xfrm>
          <a:prstGeom prst="rect">
            <a:avLst/>
          </a:prstGeom>
        </p:spPr>
      </p:pic>
      <p:sp>
        <p:nvSpPr>
          <p:cNvPr id="15" name="Rounded Rectangle 8">
            <a:extLst>
              <a:ext uri="{FF2B5EF4-FFF2-40B4-BE49-F238E27FC236}">
                <a16:creationId xmlns:a16="http://schemas.microsoft.com/office/drawing/2014/main" id="{695F0517-6C62-9652-C0C5-A515A88A97D9}"/>
              </a:ext>
            </a:extLst>
          </p:cNvPr>
          <p:cNvSpPr/>
          <p:nvPr/>
        </p:nvSpPr>
        <p:spPr>
          <a:xfrm>
            <a:off x="5553991" y="2872389"/>
            <a:ext cx="1584507" cy="1292811"/>
          </a:xfrm>
          <a:prstGeom prst="roundRect">
            <a:avLst>
              <a:gd name="adj" fmla="val 12194"/>
            </a:avLst>
          </a:prstGeom>
          <a:noFill/>
          <a:ln w="254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4">
            <a:extLst>
              <a:ext uri="{FF2B5EF4-FFF2-40B4-BE49-F238E27FC236}">
                <a16:creationId xmlns:a16="http://schemas.microsoft.com/office/drawing/2014/main" id="{A4123FD1-692F-208D-0F3A-A9282863840D}"/>
              </a:ext>
            </a:extLst>
          </p:cNvPr>
          <p:cNvSpPr txBox="1"/>
          <p:nvPr/>
        </p:nvSpPr>
        <p:spPr>
          <a:xfrm>
            <a:off x="6181476" y="2702043"/>
            <a:ext cx="854721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i="0" u="none" strike="noStrike" kern="0" cap="none" spc="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</a:rPr>
              <a:t>DataHUB</a:t>
            </a:r>
            <a:endParaRPr kumimoji="0" lang="en-US" i="0" u="none" strike="noStrike" kern="0" cap="none" spc="0" normalizeH="0" baseline="0" noProof="0" dirty="0">
              <a:ln>
                <a:noFill/>
              </a:ln>
              <a:solidFill>
                <a:srgbClr val="A6A6A6"/>
              </a:solidFill>
              <a:effectLst/>
              <a:uLnTx/>
              <a:uFillTx/>
            </a:endParaRPr>
          </a:p>
        </p:txBody>
      </p:sp>
      <p:pic>
        <p:nvPicPr>
          <p:cNvPr id="19" name="Grafik 22">
            <a:extLst>
              <a:ext uri="{FF2B5EF4-FFF2-40B4-BE49-F238E27FC236}">
                <a16:creationId xmlns:a16="http://schemas.microsoft.com/office/drawing/2014/main" id="{82B83BBB-AFF0-64E6-F8B5-39540E5E72D1}"/>
              </a:ext>
            </a:extLst>
          </p:cNvPr>
          <p:cNvPicPr>
            <a:picLocks noChangeAspect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29" r="51187"/>
          <a:stretch/>
        </p:blipFill>
        <p:spPr>
          <a:xfrm>
            <a:off x="5241145" y="3725793"/>
            <a:ext cx="615367" cy="702882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891AA95D-E917-802E-6F39-2FA519BA886D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32892" y="4106624"/>
            <a:ext cx="1780186" cy="1060796"/>
          </a:xfrm>
          <a:prstGeom prst="rect">
            <a:avLst/>
          </a:prstGeom>
        </p:spPr>
      </p:pic>
      <p:pic>
        <p:nvPicPr>
          <p:cNvPr id="20" name="Picture 25">
            <a:extLst>
              <a:ext uri="{FF2B5EF4-FFF2-40B4-BE49-F238E27FC236}">
                <a16:creationId xmlns:a16="http://schemas.microsoft.com/office/drawing/2014/main" id="{29386867-8AF6-2371-0DBA-76848E481A61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062207" y="4177708"/>
            <a:ext cx="1121556" cy="918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0321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51AB24ED-8B10-0C3A-1027-AA94C8500B6C}"/>
              </a:ext>
            </a:extLst>
          </p:cNvPr>
          <p:cNvGrpSpPr/>
          <p:nvPr/>
        </p:nvGrpSpPr>
        <p:grpSpPr>
          <a:xfrm>
            <a:off x="6497578" y="1998828"/>
            <a:ext cx="956293" cy="783267"/>
            <a:chOff x="6678261" y="4043139"/>
            <a:chExt cx="956293" cy="783267"/>
          </a:xfrm>
        </p:grpSpPr>
        <p:sp>
          <p:nvSpPr>
            <p:cNvPr id="36" name="Rounded Rectangle 35">
              <a:extLst>
                <a:ext uri="{FF2B5EF4-FFF2-40B4-BE49-F238E27FC236}">
                  <a16:creationId xmlns:a16="http://schemas.microsoft.com/office/drawing/2014/main" id="{66EB66DD-F44C-937F-9726-276C17FA0B43}"/>
                </a:ext>
              </a:extLst>
            </p:cNvPr>
            <p:cNvSpPr/>
            <p:nvPr/>
          </p:nvSpPr>
          <p:spPr>
            <a:xfrm>
              <a:off x="6678261" y="4043139"/>
              <a:ext cx="956293" cy="783267"/>
            </a:xfrm>
            <a:prstGeom prst="roundRect">
              <a:avLst>
                <a:gd name="adj" fmla="val 3764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7" name="Picture 25">
              <a:extLst>
                <a:ext uri="{FF2B5EF4-FFF2-40B4-BE49-F238E27FC236}">
                  <a16:creationId xmlns:a16="http://schemas.microsoft.com/office/drawing/2014/main" id="{09CCF141-19F8-27DE-54DE-3DC85A9CFA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10000"/>
            </a:blip>
            <a:stretch>
              <a:fillRect/>
            </a:stretch>
          </p:blipFill>
          <p:spPr>
            <a:xfrm>
              <a:off x="6678261" y="4043139"/>
              <a:ext cx="956293" cy="783267"/>
            </a:xfrm>
            <a:prstGeom prst="rect">
              <a:avLst/>
            </a:prstGeom>
          </p:spPr>
        </p:pic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F353CCDB-9978-73D9-F604-795B02B1F78A}"/>
              </a:ext>
            </a:extLst>
          </p:cNvPr>
          <p:cNvGrpSpPr/>
          <p:nvPr/>
        </p:nvGrpSpPr>
        <p:grpSpPr>
          <a:xfrm>
            <a:off x="6185352" y="2591708"/>
            <a:ext cx="956293" cy="783267"/>
            <a:chOff x="5325134" y="4043139"/>
            <a:chExt cx="956293" cy="783267"/>
          </a:xfrm>
        </p:grpSpPr>
        <p:sp>
          <p:nvSpPr>
            <p:cNvPr id="33" name="Rounded Rectangle 32">
              <a:extLst>
                <a:ext uri="{FF2B5EF4-FFF2-40B4-BE49-F238E27FC236}">
                  <a16:creationId xmlns:a16="http://schemas.microsoft.com/office/drawing/2014/main" id="{0149E4FC-CC6A-BB59-A621-965360638E9D}"/>
                </a:ext>
              </a:extLst>
            </p:cNvPr>
            <p:cNvSpPr/>
            <p:nvPr/>
          </p:nvSpPr>
          <p:spPr>
            <a:xfrm>
              <a:off x="5325134" y="4043139"/>
              <a:ext cx="956293" cy="783267"/>
            </a:xfrm>
            <a:prstGeom prst="roundRect">
              <a:avLst>
                <a:gd name="adj" fmla="val 3764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4" name="Picture 25">
              <a:extLst>
                <a:ext uri="{FF2B5EF4-FFF2-40B4-BE49-F238E27FC236}">
                  <a16:creationId xmlns:a16="http://schemas.microsoft.com/office/drawing/2014/main" id="{5F69F7B5-AEFF-5980-6322-2C013728F8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30000"/>
            </a:blip>
            <a:stretch>
              <a:fillRect/>
            </a:stretch>
          </p:blipFill>
          <p:spPr>
            <a:xfrm>
              <a:off x="5325134" y="4043139"/>
              <a:ext cx="956293" cy="783267"/>
            </a:xfrm>
            <a:prstGeom prst="rect">
              <a:avLst/>
            </a:prstGeom>
          </p:spPr>
        </p:pic>
      </p:grpSp>
      <p:pic>
        <p:nvPicPr>
          <p:cNvPr id="3" name="Grafik 2" descr="Millimeterpapier und Notizblöcke mit Bleistift">
            <a:extLst>
              <a:ext uri="{FF2B5EF4-FFF2-40B4-BE49-F238E27FC236}">
                <a16:creationId xmlns:a16="http://schemas.microsoft.com/office/drawing/2014/main" id="{8846C0DD-C809-3E54-C07C-38CBE0721B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0268018">
            <a:off x="168192" y="5193497"/>
            <a:ext cx="1215476" cy="1215476"/>
          </a:xfrm>
          <a:prstGeom prst="rect">
            <a:avLst/>
          </a:prstGeom>
          <a:scene3d>
            <a:camera prst="perspectiveAbove" fov="0">
              <a:rot lat="0" lon="0" rev="0"/>
            </a:camera>
            <a:lightRig rig="threePt" dir="t"/>
          </a:scene3d>
        </p:spPr>
      </p:pic>
      <p:pic>
        <p:nvPicPr>
          <p:cNvPr id="4" name="Grafik 3" descr="Bleistifte mit Papier und Anspitzer">
            <a:extLst>
              <a:ext uri="{FF2B5EF4-FFF2-40B4-BE49-F238E27FC236}">
                <a16:creationId xmlns:a16="http://schemas.microsoft.com/office/drawing/2014/main" id="{90518AA0-20F8-C373-782B-3C9F5105F0B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360485" flipH="1">
            <a:off x="2180353" y="4540668"/>
            <a:ext cx="1093559" cy="1093559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-Modell 4" descr="All-in-One-Computer">
                <a:extLst>
                  <a:ext uri="{FF2B5EF4-FFF2-40B4-BE49-F238E27FC236}">
                    <a16:creationId xmlns:a16="http://schemas.microsoft.com/office/drawing/2014/main" id="{9E67EAE4-F04A-9A2B-9508-7F5BAA46D31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89482752"/>
                  </p:ext>
                </p:extLst>
              </p:nvPr>
            </p:nvGraphicFramePr>
            <p:xfrm>
              <a:off x="649685" y="3968721"/>
              <a:ext cx="2037970" cy="2211347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2037970" cy="2211347"/>
                    </a:xfrm>
                    <a:prstGeom prst="rect">
                      <a:avLst/>
                    </a:prstGeom>
                  </am3d:spPr>
                  <am3d:camera>
                    <am3d:pos x="0" y="0" z="7201033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339501" d="1000000"/>
                    <am3d:preTrans dx="-485408" dy="-14998550" dz="5091385"/>
                    <am3d:scale>
                      <am3d:sx n="1000000" d="1000000"/>
                      <am3d:sy n="1000000" d="1000000"/>
                      <am3d:sz n="1000000" d="1000000"/>
                    </am3d:scale>
                    <am3d:rot ax="3382117" ay="6003" az="9028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302553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-Modell 4" descr="All-in-One-Computer">
                <a:extLst>
                  <a:ext uri="{FF2B5EF4-FFF2-40B4-BE49-F238E27FC236}">
                    <a16:creationId xmlns:a16="http://schemas.microsoft.com/office/drawing/2014/main" id="{9E67EAE4-F04A-9A2B-9508-7F5BAA46D31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49685" y="3968721"/>
                <a:ext cx="2037970" cy="2211347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Grafik 6">
            <a:extLst>
              <a:ext uri="{FF2B5EF4-FFF2-40B4-BE49-F238E27FC236}">
                <a16:creationId xmlns:a16="http://schemas.microsoft.com/office/drawing/2014/main" id="{07AC25A0-4E0A-AAC6-EB3C-FE9013417D2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945" b="96624" l="573" r="97604">
                        <a14:foregroundMark x1="5156" y1="89994" x2="10000" y2="77839"/>
                        <a14:foregroundMark x1="90156" y1="96746" x2="92188" y2="78514"/>
                        <a14:foregroundMark x1="90729" y1="70902" x2="96771" y2="84530"/>
                        <a14:foregroundMark x1="96771" y1="84530" x2="97656" y2="92511"/>
                        <a14:foregroundMark x1="573" y1="78699" x2="833" y2="94537"/>
                        <a14:backgroundMark x1="51042" y1="12400" x2="49583" y2="38428"/>
                        <a14:backgroundMark x1="54740" y1="16636" x2="76563" y2="12584"/>
                        <a14:backgroundMark x1="84323" y1="15470" x2="90052" y2="33517"/>
                        <a14:backgroundMark x1="88021" y1="39288" x2="88021" y2="21056"/>
                        <a14:backgroundMark x1="89896" y1="32719" x2="90156" y2="4481"/>
                        <a14:backgroundMark x1="57604" y1="15592" x2="55833" y2="24187"/>
                        <a14:backgroundMark x1="55833" y1="24187" x2="52396" y2="29343"/>
                        <a14:backgroundMark x1="52396" y1="29343" x2="47344" y2="24923"/>
                        <a14:backgroundMark x1="47344" y1="24923" x2="40417" y2="12830"/>
                        <a14:backgroundMark x1="40417" y1="12830" x2="32344" y2="10190"/>
                        <a14:backgroundMark x1="32344" y1="10190" x2="24792" y2="10190"/>
                        <a14:backgroundMark x1="24792" y1="10190" x2="19063" y2="13689"/>
                        <a14:backgroundMark x1="19063" y1="13689" x2="15208" y2="19767"/>
                        <a14:backgroundMark x1="15208" y1="19767" x2="10781" y2="14180"/>
                        <a14:backgroundMark x1="10781" y1="14180" x2="7292" y2="27931"/>
                        <a14:backgroundMark x1="7292" y1="27931" x2="7083" y2="35052"/>
                        <a14:backgroundMark x1="7083" y1="35052" x2="8594" y2="38122"/>
                        <a14:backgroundMark x1="31979" y1="38122" x2="33281" y2="30939"/>
                        <a14:backgroundMark x1="33281" y1="30939" x2="36302" y2="25537"/>
                        <a14:backgroundMark x1="36302" y1="25537" x2="41302" y2="21179"/>
                        <a14:backgroundMark x1="41302" y1="21179" x2="44583" y2="19828"/>
                        <a14:backgroundMark x1="42708" y1="39288" x2="49167" y2="24739"/>
                        <a14:backgroundMark x1="51771" y1="40270" x2="51771" y2="23204"/>
                        <a14:backgroundMark x1="55208" y1="38797" x2="53490" y2="19828"/>
                        <a14:backgroundMark x1="53490" y1="19828" x2="53490" y2="19828"/>
                        <a14:backgroundMark x1="58750" y1="28115" x2="65052" y2="39411"/>
                        <a14:backgroundMark x1="65052" y1="39411" x2="65104" y2="39963"/>
                        <a14:backgroundMark x1="65365" y1="40945" x2="61667" y2="31001"/>
                        <a14:backgroundMark x1="70260" y1="33211" x2="60625" y2="15592"/>
                        <a14:backgroundMark x1="63073" y1="18171" x2="77448" y2="17373"/>
                        <a14:backgroundMark x1="77448" y1="17373" x2="80833" y2="19337"/>
                        <a14:backgroundMark x1="15156" y1="32044" x2="15313" y2="24555"/>
                        <a14:backgroundMark x1="15313" y1="24555" x2="16771" y2="20688"/>
                        <a14:backgroundMark x1="23906" y1="20381" x2="23906" y2="20381"/>
                        <a14:backgroundMark x1="18906" y1="19705" x2="18906" y2="19705"/>
                        <a14:backgroundMark x1="24375" y1="19030" x2="24375" y2="19030"/>
                        <a14:backgroundMark x1="27708" y1="28115" x2="27708" y2="28115"/>
                        <a14:backgroundMark x1="30104" y1="23511" x2="30104" y2="23511"/>
                        <a14:backgroundMark x1="29740" y1="21854" x2="29740" y2="21854"/>
                        <a14:backgroundMark x1="31823" y1="19337" x2="31823" y2="19337"/>
                        <a14:backgroundMark x1="31823" y1="17680" x2="31823" y2="17680"/>
                        <a14:backgroundMark x1="26302" y1="31001" x2="26302" y2="31001"/>
                        <a14:backgroundMark x1="24792" y1="18048" x2="24792" y2="18048"/>
                        <a14:backgroundMark x1="26354" y1="30816" x2="26667" y2="30080"/>
                        <a14:backgroundMark x1="25990" y1="31921" x2="27448" y2="28054"/>
                        <a14:backgroundMark x1="7917" y1="29896" x2="8438" y2="27624"/>
                        <a14:backgroundMark x1="65677" y1="40638" x2="63594" y2="36464"/>
                        <a14:backgroundMark x1="64896" y1="38122" x2="63385" y2="35298"/>
                        <a14:backgroundMark x1="31042" y1="41743" x2="32188" y2="38797"/>
                        <a14:backgroundMark x1="65990" y1="42603" x2="65990" y2="42603"/>
                        <a14:backgroundMark x1="30938" y1="43892" x2="30938" y2="43892"/>
                        <a14:backgroundMark x1="65573" y1="41866" x2="65573" y2="41866"/>
                        <a14:backgroundMark x1="66510" y1="44138" x2="66510" y2="44138"/>
                        <a14:backgroundMark x1="66510" y1="44629" x2="66510" y2="44629"/>
                        <a14:backgroundMark x1="81250" y1="31492" x2="81250" y2="31492"/>
                        <a14:backgroundMark x1="80833" y1="30203" x2="80833" y2="30203"/>
                        <a14:backgroundMark x1="80833" y1="31246" x2="80833" y2="31246"/>
                        <a14:backgroundMark x1="73490" y1="24739" x2="73490" y2="24739"/>
                        <a14:backgroundMark x1="73125" y1="24064" x2="73125" y2="24064"/>
                        <a14:backgroundMark x1="72448" y1="22897" x2="72448" y2="22897"/>
                        <a14:backgroundMark x1="74844" y1="28607" x2="74844" y2="28607"/>
                        <a14:backgroundMark x1="75469" y1="30264" x2="75469" y2="30264"/>
                        <a14:backgroundMark x1="74271" y1="27133" x2="74271" y2="27133"/>
                        <a14:backgroundMark x1="75469" y1="30694" x2="75469" y2="30694"/>
                        <a14:backgroundMark x1="75573" y1="30939" x2="75573" y2="30939"/>
                        <a14:backgroundMark x1="32552" y1="18723" x2="32552" y2="18723"/>
                        <a14:backgroundMark x1="34688" y1="13996" x2="34688" y2="13996"/>
                        <a14:backgroundMark x1="60469" y1="18232" x2="60469" y2="18232"/>
                      </a14:backgroundRemoval>
                    </a14:imgEffect>
                    <a14:imgEffect>
                      <a14:colorTemperature colorTemp="11200"/>
                    </a14:imgEffect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758" y="5521993"/>
            <a:ext cx="1646517" cy="1396967"/>
          </a:xfrm>
          <a:prstGeom prst="rect">
            <a:avLst/>
          </a:prstGeom>
        </p:spPr>
      </p:pic>
      <p:pic>
        <p:nvPicPr>
          <p:cNvPr id="62" name="Grafik 61">
            <a:extLst>
              <a:ext uri="{FF2B5EF4-FFF2-40B4-BE49-F238E27FC236}">
                <a16:creationId xmlns:a16="http://schemas.microsoft.com/office/drawing/2014/main" id="{CD5370F7-4788-7DA1-ACE1-376005D72DE7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-28522" r="21411" b="29037"/>
          <a:stretch/>
        </p:blipFill>
        <p:spPr>
          <a:xfrm>
            <a:off x="2367495" y="6632168"/>
            <a:ext cx="233103" cy="286347"/>
          </a:xfrm>
          <a:prstGeom prst="ellipse">
            <a:avLst/>
          </a:prstGeom>
        </p:spPr>
      </p:pic>
      <p:pic>
        <p:nvPicPr>
          <p:cNvPr id="63" name="Grafik 62">
            <a:extLst>
              <a:ext uri="{FF2B5EF4-FFF2-40B4-BE49-F238E27FC236}">
                <a16:creationId xmlns:a16="http://schemas.microsoft.com/office/drawing/2014/main" id="{84F7623C-F39E-0C9A-AC92-785763FF73C9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r="-46882" b="9318"/>
          <a:stretch/>
        </p:blipFill>
        <p:spPr>
          <a:xfrm>
            <a:off x="742541" y="6587157"/>
            <a:ext cx="279698" cy="329942"/>
          </a:xfrm>
          <a:prstGeom prst="ellipse">
            <a:avLst/>
          </a:prstGeom>
        </p:spPr>
      </p:pic>
      <p:sp>
        <p:nvSpPr>
          <p:cNvPr id="26" name="Untertitel 1">
            <a:extLst>
              <a:ext uri="{FF2B5EF4-FFF2-40B4-BE49-F238E27FC236}">
                <a16:creationId xmlns:a16="http://schemas.microsoft.com/office/drawing/2014/main" id="{ADDA3C78-1D21-5CE7-58DA-4F259AEC9169}"/>
              </a:ext>
            </a:extLst>
          </p:cNvPr>
          <p:cNvSpPr txBox="1">
            <a:spLocks/>
          </p:cNvSpPr>
          <p:nvPr/>
        </p:nvSpPr>
        <p:spPr>
          <a:xfrm>
            <a:off x="314591" y="677932"/>
            <a:ext cx="2601034" cy="2085485"/>
          </a:xfrm>
          <a:prstGeom prst="rect">
            <a:avLst/>
          </a:prstGeom>
        </p:spPr>
        <p:txBody>
          <a:bodyPr>
            <a:noAutofit/>
          </a:bodyPr>
          <a:lstStyle>
            <a:lvl1pPr marL="234000" indent="-234000" algn="l" defTabSz="457200" rtl="0" eaLnBrk="1" latinLnBrk="0" hangingPunct="1">
              <a:spcBef>
                <a:spcPts val="1200"/>
              </a:spcBef>
              <a:buClrTx/>
              <a:buSzPct val="100000"/>
              <a:buFont typeface="Wingdings" charset="2"/>
              <a:buChar char="§"/>
              <a:defRPr lang="de-DE" sz="2400" b="1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lang="de-DE" sz="2000" b="1" i="0" kern="1200" baseline="0" dirty="0" smtClean="0">
                <a:solidFill>
                  <a:schemeClr val="accent4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lang="de-DE" sz="2000" b="1" i="0" kern="1200" baseline="0" dirty="0" smtClean="0">
                <a:solidFill>
                  <a:schemeClr val="accent4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lang="de-DE" sz="2000" b="0" i="0" kern="1200" baseline="0" dirty="0" smtClean="0">
                <a:solidFill>
                  <a:schemeClr val="accent4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lang="de-DE" sz="2000" kern="1200" baseline="0" dirty="0">
                <a:solidFill>
                  <a:schemeClr val="accent4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 typeface="Wingdings" charset="2"/>
              <a:buNone/>
            </a:pPr>
            <a:r>
              <a:rPr lang="en-US" sz="2800" b="0" cap="small" dirty="0">
                <a:ln w="12700">
                  <a:solidFill>
                    <a:srgbClr val="2D3E50"/>
                  </a:solidFill>
                </a:ln>
                <a:solidFill>
                  <a:srgbClr val="AEBFD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</a:t>
            </a:r>
            <a:r>
              <a:rPr lang="en-US" sz="1800" b="0" cap="small" dirty="0">
                <a:solidFill>
                  <a:srgbClr val="2D3E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indable</a:t>
            </a:r>
          </a:p>
          <a:p>
            <a:pPr marL="0" indent="0" algn="ctr">
              <a:spcBef>
                <a:spcPts val="0"/>
              </a:spcBef>
              <a:buFont typeface="Wingdings" charset="2"/>
              <a:buNone/>
            </a:pPr>
            <a:r>
              <a:rPr lang="en-US" sz="2800" b="0" cap="small" dirty="0">
                <a:ln w="12700">
                  <a:solidFill>
                    <a:srgbClr val="2D3E50"/>
                  </a:solidFill>
                </a:ln>
                <a:solidFill>
                  <a:srgbClr val="AEBFD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en-US" sz="1800" b="0" cap="small" dirty="0">
                <a:solidFill>
                  <a:srgbClr val="2D3E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ccessible</a:t>
            </a:r>
          </a:p>
          <a:p>
            <a:pPr marL="0" indent="0" algn="ctr">
              <a:spcBef>
                <a:spcPts val="0"/>
              </a:spcBef>
              <a:buFont typeface="Wingdings" charset="2"/>
              <a:buNone/>
            </a:pPr>
            <a:r>
              <a:rPr lang="en-US" sz="2800" b="0" cap="small" dirty="0">
                <a:ln w="12700">
                  <a:solidFill>
                    <a:srgbClr val="2D3E50"/>
                  </a:solidFill>
                </a:ln>
                <a:solidFill>
                  <a:srgbClr val="AEBFD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sz="1800" b="0" cap="small" dirty="0">
                <a:solidFill>
                  <a:srgbClr val="2D3E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nteroperable</a:t>
            </a:r>
          </a:p>
          <a:p>
            <a:pPr marL="0" indent="0" algn="ctr">
              <a:spcBef>
                <a:spcPts val="0"/>
              </a:spcBef>
              <a:buFont typeface="Wingdings" charset="2"/>
              <a:buNone/>
            </a:pPr>
            <a:r>
              <a:rPr lang="en-US" sz="2800" b="0" cap="small" dirty="0">
                <a:ln w="12700">
                  <a:solidFill>
                    <a:srgbClr val="2D3E50"/>
                  </a:solidFill>
                </a:ln>
                <a:solidFill>
                  <a:srgbClr val="AEBFD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</a:t>
            </a:r>
            <a:r>
              <a:rPr lang="en-US" sz="1800" b="0" cap="small" dirty="0">
                <a:solidFill>
                  <a:srgbClr val="2D3E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eusable</a:t>
            </a:r>
          </a:p>
        </p:txBody>
      </p:sp>
      <p:sp>
        <p:nvSpPr>
          <p:cNvPr id="41" name="TextBox 18">
            <a:extLst>
              <a:ext uri="{FF2B5EF4-FFF2-40B4-BE49-F238E27FC236}">
                <a16:creationId xmlns:a16="http://schemas.microsoft.com/office/drawing/2014/main" id="{85C6C6D1-FEE2-6E2B-F46C-C0029790D593}"/>
              </a:ext>
            </a:extLst>
          </p:cNvPr>
          <p:cNvSpPr txBox="1"/>
          <p:nvPr/>
        </p:nvSpPr>
        <p:spPr>
          <a:xfrm>
            <a:off x="1999587" y="2860783"/>
            <a:ext cx="9126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2D3E50"/>
                </a:solidFill>
              </a:rPr>
              <a:t>Standards</a:t>
            </a:r>
          </a:p>
        </p:txBody>
      </p:sp>
      <p:sp>
        <p:nvSpPr>
          <p:cNvPr id="47" name="Bogen 46">
            <a:extLst>
              <a:ext uri="{FF2B5EF4-FFF2-40B4-BE49-F238E27FC236}">
                <a16:creationId xmlns:a16="http://schemas.microsoft.com/office/drawing/2014/main" id="{0F1135F2-8C82-A0F6-64E2-8EE6877976E5}"/>
              </a:ext>
            </a:extLst>
          </p:cNvPr>
          <p:cNvSpPr/>
          <p:nvPr/>
        </p:nvSpPr>
        <p:spPr>
          <a:xfrm rot="16200000">
            <a:off x="1656985" y="2977457"/>
            <a:ext cx="802104" cy="846227"/>
          </a:xfrm>
          <a:prstGeom prst="arc">
            <a:avLst/>
          </a:prstGeom>
          <a:ln w="57150">
            <a:solidFill>
              <a:srgbClr val="2D3E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8" name="TextBox 18">
            <a:extLst>
              <a:ext uri="{FF2B5EF4-FFF2-40B4-BE49-F238E27FC236}">
                <a16:creationId xmlns:a16="http://schemas.microsoft.com/office/drawing/2014/main" id="{5D731287-1321-40CE-94AF-4BB0EA76B27F}"/>
              </a:ext>
            </a:extLst>
          </p:cNvPr>
          <p:cNvSpPr txBox="1"/>
          <p:nvPr/>
        </p:nvSpPr>
        <p:spPr>
          <a:xfrm>
            <a:off x="173737" y="3055907"/>
            <a:ext cx="11165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>
                <a:solidFill>
                  <a:srgbClr val="2D3E50"/>
                </a:solidFill>
              </a:rPr>
              <a:t>Controlled</a:t>
            </a:r>
          </a:p>
          <a:p>
            <a:pPr algn="r"/>
            <a:r>
              <a:rPr lang="en-US" sz="1400" dirty="0">
                <a:solidFill>
                  <a:srgbClr val="2D3E50"/>
                </a:solidFill>
              </a:rPr>
              <a:t>Vocabularies</a:t>
            </a:r>
          </a:p>
        </p:txBody>
      </p:sp>
      <p:sp>
        <p:nvSpPr>
          <p:cNvPr id="52" name="Bogen 51">
            <a:extLst>
              <a:ext uri="{FF2B5EF4-FFF2-40B4-BE49-F238E27FC236}">
                <a16:creationId xmlns:a16="http://schemas.microsoft.com/office/drawing/2014/main" id="{7B7CFB4A-7F6B-023E-5973-62DEC8C2BFE6}"/>
              </a:ext>
            </a:extLst>
          </p:cNvPr>
          <p:cNvSpPr/>
          <p:nvPr/>
        </p:nvSpPr>
        <p:spPr>
          <a:xfrm rot="5400000" flipH="1">
            <a:off x="823454" y="3282458"/>
            <a:ext cx="802104" cy="846227"/>
          </a:xfrm>
          <a:prstGeom prst="arc">
            <a:avLst/>
          </a:prstGeom>
          <a:ln w="57150">
            <a:solidFill>
              <a:srgbClr val="2D3E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4" name="Bogen 53">
            <a:extLst>
              <a:ext uri="{FF2B5EF4-FFF2-40B4-BE49-F238E27FC236}">
                <a16:creationId xmlns:a16="http://schemas.microsoft.com/office/drawing/2014/main" id="{6A645D5B-1C66-B43B-E132-B3DE7EB4D4B8}"/>
              </a:ext>
            </a:extLst>
          </p:cNvPr>
          <p:cNvSpPr/>
          <p:nvPr/>
        </p:nvSpPr>
        <p:spPr>
          <a:xfrm rot="5400000" flipH="1">
            <a:off x="815929" y="2672456"/>
            <a:ext cx="802104" cy="846227"/>
          </a:xfrm>
          <a:prstGeom prst="arc">
            <a:avLst/>
          </a:prstGeom>
          <a:ln w="57150">
            <a:solidFill>
              <a:srgbClr val="2D3E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5" name="TextBox 18">
            <a:extLst>
              <a:ext uri="{FF2B5EF4-FFF2-40B4-BE49-F238E27FC236}">
                <a16:creationId xmlns:a16="http://schemas.microsoft.com/office/drawing/2014/main" id="{34C956AB-5502-1E80-07E3-0CA11B7F36F1}"/>
              </a:ext>
            </a:extLst>
          </p:cNvPr>
          <p:cNvSpPr txBox="1"/>
          <p:nvPr/>
        </p:nvSpPr>
        <p:spPr>
          <a:xfrm>
            <a:off x="318377" y="2422968"/>
            <a:ext cx="9375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>
                <a:solidFill>
                  <a:srgbClr val="2D3E50"/>
                </a:solidFill>
              </a:rPr>
              <a:t>Metadata</a:t>
            </a:r>
            <a:br>
              <a:rPr lang="en-US" sz="1400" dirty="0">
                <a:solidFill>
                  <a:srgbClr val="2D3E50"/>
                </a:solidFill>
              </a:rPr>
            </a:br>
            <a:r>
              <a:rPr lang="en-US" sz="1400" dirty="0">
                <a:solidFill>
                  <a:srgbClr val="2D3E50"/>
                </a:solidFill>
              </a:rPr>
              <a:t>Templates</a:t>
            </a:r>
          </a:p>
        </p:txBody>
      </p:sp>
      <p:cxnSp>
        <p:nvCxnSpPr>
          <p:cNvPr id="84" name="Straight Connector 4">
            <a:extLst>
              <a:ext uri="{FF2B5EF4-FFF2-40B4-BE49-F238E27FC236}">
                <a16:creationId xmlns:a16="http://schemas.microsoft.com/office/drawing/2014/main" id="{2B659BC2-94B6-B6BE-0C0F-0FE8F32D0752}"/>
              </a:ext>
            </a:extLst>
          </p:cNvPr>
          <p:cNvCxnSpPr>
            <a:cxnSpLocks/>
          </p:cNvCxnSpPr>
          <p:nvPr/>
        </p:nvCxnSpPr>
        <p:spPr>
          <a:xfrm flipV="1">
            <a:off x="5551211" y="1655150"/>
            <a:ext cx="946467" cy="1694806"/>
          </a:xfrm>
          <a:prstGeom prst="line">
            <a:avLst/>
          </a:prstGeom>
          <a:ln w="22225">
            <a:solidFill>
              <a:srgbClr val="2D3E50"/>
            </a:solidFill>
            <a:prstDash val="sysDot"/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40">
            <a:extLst>
              <a:ext uri="{FF2B5EF4-FFF2-40B4-BE49-F238E27FC236}">
                <a16:creationId xmlns:a16="http://schemas.microsoft.com/office/drawing/2014/main" id="{74FB8596-121E-A879-9B1D-3E8CFB10D0F8}"/>
              </a:ext>
            </a:extLst>
          </p:cNvPr>
          <p:cNvSpPr txBox="1"/>
          <p:nvPr/>
        </p:nvSpPr>
        <p:spPr>
          <a:xfrm rot="17940759">
            <a:off x="5296213" y="2326161"/>
            <a:ext cx="10695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de-DE"/>
            </a:defPPr>
            <a:lvl1pPr algn="ctr">
              <a:defRPr sz="1400">
                <a:solidFill>
                  <a:srgbClr val="2D3E50"/>
                </a:solidFill>
              </a:defRPr>
            </a:lvl1pPr>
          </a:lstStyle>
          <a:p>
            <a:r>
              <a:rPr lang="en-US" dirty="0"/>
              <a:t>Versioning</a:t>
            </a:r>
          </a:p>
        </p:txBody>
      </p:sp>
      <p:grpSp>
        <p:nvGrpSpPr>
          <p:cNvPr id="98" name="Group 14">
            <a:extLst>
              <a:ext uri="{FF2B5EF4-FFF2-40B4-BE49-F238E27FC236}">
                <a16:creationId xmlns:a16="http://schemas.microsoft.com/office/drawing/2014/main" id="{DC848E1D-A914-9163-1811-60402F724D62}"/>
              </a:ext>
            </a:extLst>
          </p:cNvPr>
          <p:cNvGrpSpPr/>
          <p:nvPr/>
        </p:nvGrpSpPr>
        <p:grpSpPr>
          <a:xfrm>
            <a:off x="4662140" y="2652904"/>
            <a:ext cx="827108" cy="576488"/>
            <a:chOff x="3031629" y="3474984"/>
            <a:chExt cx="827108" cy="576488"/>
          </a:xfrm>
          <a:solidFill>
            <a:srgbClr val="00B0F0"/>
          </a:solidFill>
        </p:grpSpPr>
        <p:sp>
          <p:nvSpPr>
            <p:cNvPr id="99" name="Arrow: Right 8">
              <a:extLst>
                <a:ext uri="{FF2B5EF4-FFF2-40B4-BE49-F238E27FC236}">
                  <a16:creationId xmlns:a16="http://schemas.microsoft.com/office/drawing/2014/main" id="{5B20F952-944B-1CC6-3407-6BE0D1F56036}"/>
                </a:ext>
              </a:extLst>
            </p:cNvPr>
            <p:cNvSpPr/>
            <p:nvPr/>
          </p:nvSpPr>
          <p:spPr>
            <a:xfrm>
              <a:off x="3245217" y="3474984"/>
              <a:ext cx="613520" cy="303893"/>
            </a:xfrm>
            <a:prstGeom prst="rightArrow">
              <a:avLst/>
            </a:prstGeom>
            <a:grpFill/>
            <a:ln w="12700" cap="flat" cmpd="sng" algn="ctr">
              <a:solidFill>
                <a:srgbClr val="00B0F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0" name="Arrow: Right 238">
              <a:extLst>
                <a:ext uri="{FF2B5EF4-FFF2-40B4-BE49-F238E27FC236}">
                  <a16:creationId xmlns:a16="http://schemas.microsoft.com/office/drawing/2014/main" id="{FB19F76F-FA95-4F91-9626-AC9A0DE1430D}"/>
                </a:ext>
              </a:extLst>
            </p:cNvPr>
            <p:cNvSpPr/>
            <p:nvPr/>
          </p:nvSpPr>
          <p:spPr>
            <a:xfrm rot="10800000">
              <a:off x="3031629" y="3747579"/>
              <a:ext cx="613520" cy="303893"/>
            </a:xfrm>
            <a:prstGeom prst="rightArrow">
              <a:avLst/>
            </a:prstGeom>
            <a:grpFill/>
            <a:ln w="12700" cap="flat" cmpd="sng" algn="ctr">
              <a:solidFill>
                <a:srgbClr val="00B0F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01" name="Group 241">
            <a:extLst>
              <a:ext uri="{FF2B5EF4-FFF2-40B4-BE49-F238E27FC236}">
                <a16:creationId xmlns:a16="http://schemas.microsoft.com/office/drawing/2014/main" id="{4E66FE55-9BD7-CD75-F8D5-33B2695BBDE6}"/>
              </a:ext>
            </a:extLst>
          </p:cNvPr>
          <p:cNvGrpSpPr/>
          <p:nvPr/>
        </p:nvGrpSpPr>
        <p:grpSpPr>
          <a:xfrm rot="14162392">
            <a:off x="5404435" y="1239681"/>
            <a:ext cx="827108" cy="576488"/>
            <a:chOff x="3031629" y="3474984"/>
            <a:chExt cx="827108" cy="576488"/>
          </a:xfrm>
          <a:solidFill>
            <a:srgbClr val="FFC000"/>
          </a:solidFill>
        </p:grpSpPr>
        <p:sp>
          <p:nvSpPr>
            <p:cNvPr id="102" name="Arrow: Right 242">
              <a:extLst>
                <a:ext uri="{FF2B5EF4-FFF2-40B4-BE49-F238E27FC236}">
                  <a16:creationId xmlns:a16="http://schemas.microsoft.com/office/drawing/2014/main" id="{7354FF24-0829-9D61-D364-B64756D30304}"/>
                </a:ext>
              </a:extLst>
            </p:cNvPr>
            <p:cNvSpPr/>
            <p:nvPr/>
          </p:nvSpPr>
          <p:spPr>
            <a:xfrm>
              <a:off x="3245217" y="3474984"/>
              <a:ext cx="613520" cy="303893"/>
            </a:xfrm>
            <a:prstGeom prst="rightArrow">
              <a:avLst/>
            </a:prstGeom>
            <a:grpFill/>
            <a:ln w="12700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3" name="Arrow: Right 243">
              <a:extLst>
                <a:ext uri="{FF2B5EF4-FFF2-40B4-BE49-F238E27FC236}">
                  <a16:creationId xmlns:a16="http://schemas.microsoft.com/office/drawing/2014/main" id="{6E0F7439-C58A-ADF9-43FD-10554B0D4697}"/>
                </a:ext>
              </a:extLst>
            </p:cNvPr>
            <p:cNvSpPr/>
            <p:nvPr/>
          </p:nvSpPr>
          <p:spPr>
            <a:xfrm rot="10800000">
              <a:off x="3031629" y="3747579"/>
              <a:ext cx="613520" cy="303893"/>
            </a:xfrm>
            <a:prstGeom prst="rightArrow">
              <a:avLst/>
            </a:prstGeom>
            <a:grpFill/>
            <a:ln w="12700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04" name="Group 56">
            <a:extLst>
              <a:ext uri="{FF2B5EF4-FFF2-40B4-BE49-F238E27FC236}">
                <a16:creationId xmlns:a16="http://schemas.microsoft.com/office/drawing/2014/main" id="{6A530AD9-4228-D0FC-4B4A-1A2668B2C65E}"/>
              </a:ext>
            </a:extLst>
          </p:cNvPr>
          <p:cNvGrpSpPr/>
          <p:nvPr/>
        </p:nvGrpSpPr>
        <p:grpSpPr>
          <a:xfrm rot="1628036">
            <a:off x="4814476" y="1826094"/>
            <a:ext cx="827108" cy="576488"/>
            <a:chOff x="3031629" y="3474984"/>
            <a:chExt cx="827108" cy="576488"/>
          </a:xfrm>
          <a:solidFill>
            <a:srgbClr val="1FC2A7"/>
          </a:solidFill>
        </p:grpSpPr>
        <p:sp>
          <p:nvSpPr>
            <p:cNvPr id="105" name="Arrow: Right 242">
              <a:extLst>
                <a:ext uri="{FF2B5EF4-FFF2-40B4-BE49-F238E27FC236}">
                  <a16:creationId xmlns:a16="http://schemas.microsoft.com/office/drawing/2014/main" id="{0E200092-4F25-3A11-EDF6-94291C098438}"/>
                </a:ext>
              </a:extLst>
            </p:cNvPr>
            <p:cNvSpPr/>
            <p:nvPr/>
          </p:nvSpPr>
          <p:spPr>
            <a:xfrm>
              <a:off x="3245217" y="3474984"/>
              <a:ext cx="613520" cy="303893"/>
            </a:xfrm>
            <a:prstGeom prst="rightArrow">
              <a:avLst/>
            </a:prstGeom>
            <a:grpFill/>
            <a:ln w="12700" cap="flat" cmpd="sng" algn="ctr">
              <a:solidFill>
                <a:srgbClr val="1FC2A7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6" name="Arrow: Right 243">
              <a:extLst>
                <a:ext uri="{FF2B5EF4-FFF2-40B4-BE49-F238E27FC236}">
                  <a16:creationId xmlns:a16="http://schemas.microsoft.com/office/drawing/2014/main" id="{4EAA9178-6B34-F931-9496-F7573209858F}"/>
                </a:ext>
              </a:extLst>
            </p:cNvPr>
            <p:cNvSpPr/>
            <p:nvPr/>
          </p:nvSpPr>
          <p:spPr>
            <a:xfrm rot="10800000">
              <a:off x="3031629" y="3747579"/>
              <a:ext cx="613520" cy="303893"/>
            </a:xfrm>
            <a:prstGeom prst="rightArrow">
              <a:avLst/>
            </a:prstGeom>
            <a:grpFill/>
            <a:ln w="12700" cap="flat" cmpd="sng" algn="ctr">
              <a:solidFill>
                <a:srgbClr val="1FC2A7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07" name="Group 72">
            <a:extLst>
              <a:ext uri="{FF2B5EF4-FFF2-40B4-BE49-F238E27FC236}">
                <a16:creationId xmlns:a16="http://schemas.microsoft.com/office/drawing/2014/main" id="{C8B91FF9-A2C2-10AB-DB14-4EAB91E2EE29}"/>
              </a:ext>
            </a:extLst>
          </p:cNvPr>
          <p:cNvGrpSpPr/>
          <p:nvPr/>
        </p:nvGrpSpPr>
        <p:grpSpPr>
          <a:xfrm>
            <a:off x="4968865" y="281354"/>
            <a:ext cx="822743" cy="813600"/>
            <a:chOff x="8852082" y="1382073"/>
            <a:chExt cx="822743" cy="813600"/>
          </a:xfrm>
        </p:grpSpPr>
        <p:pic>
          <p:nvPicPr>
            <p:cNvPr id="108" name="Graphic 40" descr="User">
              <a:extLst>
                <a:ext uri="{FF2B5EF4-FFF2-40B4-BE49-F238E27FC236}">
                  <a16:creationId xmlns:a16="http://schemas.microsoft.com/office/drawing/2014/main" id="{465657FD-7012-C243-31E3-4BB51D9F26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 flipH="1">
              <a:off x="8852082" y="1382073"/>
              <a:ext cx="813599" cy="813600"/>
            </a:xfrm>
            <a:prstGeom prst="rect">
              <a:avLst/>
            </a:prstGeom>
          </p:spPr>
        </p:pic>
        <p:grpSp>
          <p:nvGrpSpPr>
            <p:cNvPr id="110" name="Group 70">
              <a:extLst>
                <a:ext uri="{FF2B5EF4-FFF2-40B4-BE49-F238E27FC236}">
                  <a16:creationId xmlns:a16="http://schemas.microsoft.com/office/drawing/2014/main" id="{5342A2E5-5D50-6276-515F-E87361496334}"/>
                </a:ext>
              </a:extLst>
            </p:cNvPr>
            <p:cNvGrpSpPr/>
            <p:nvPr/>
          </p:nvGrpSpPr>
          <p:grpSpPr>
            <a:xfrm>
              <a:off x="9365844" y="1781979"/>
              <a:ext cx="308981" cy="355465"/>
              <a:chOff x="9596273" y="1169177"/>
              <a:chExt cx="308981" cy="355465"/>
            </a:xfrm>
          </p:grpSpPr>
          <p:sp>
            <p:nvSpPr>
              <p:cNvPr id="111" name="Freeform: Shape 59">
                <a:extLst>
                  <a:ext uri="{FF2B5EF4-FFF2-40B4-BE49-F238E27FC236}">
                    <a16:creationId xmlns:a16="http://schemas.microsoft.com/office/drawing/2014/main" id="{A37DE2B0-1DF5-7858-4F06-739218A8563E}"/>
                  </a:ext>
                </a:extLst>
              </p:cNvPr>
              <p:cNvSpPr/>
              <p:nvPr/>
            </p:nvSpPr>
            <p:spPr>
              <a:xfrm>
                <a:off x="9671186" y="1169177"/>
                <a:ext cx="173455" cy="173047"/>
              </a:xfrm>
              <a:custGeom>
                <a:avLst/>
                <a:gdLst>
                  <a:gd name="connsiteX0" fmla="*/ 85817 w 171634"/>
                  <a:gd name="connsiteY0" fmla="*/ 116034 h 171231"/>
                  <a:gd name="connsiteX1" fmla="*/ 55600 w 171634"/>
                  <a:gd name="connsiteY1" fmla="*/ 85817 h 171231"/>
                  <a:gd name="connsiteX2" fmla="*/ 85817 w 171634"/>
                  <a:gd name="connsiteY2" fmla="*/ 55600 h 171231"/>
                  <a:gd name="connsiteX3" fmla="*/ 116034 w 171634"/>
                  <a:gd name="connsiteY3" fmla="*/ 85817 h 171231"/>
                  <a:gd name="connsiteX4" fmla="*/ 85817 w 171634"/>
                  <a:gd name="connsiteY4" fmla="*/ 116034 h 171231"/>
                  <a:gd name="connsiteX5" fmla="*/ 153907 w 171634"/>
                  <a:gd name="connsiteY5" fmla="*/ 66881 h 171231"/>
                  <a:gd name="connsiteX6" fmla="*/ 147460 w 171634"/>
                  <a:gd name="connsiteY6" fmla="*/ 51168 h 171231"/>
                  <a:gd name="connsiteX7" fmla="*/ 153907 w 171634"/>
                  <a:gd name="connsiteY7" fmla="*/ 32232 h 171231"/>
                  <a:gd name="connsiteX8" fmla="*/ 139402 w 171634"/>
                  <a:gd name="connsiteY8" fmla="*/ 17727 h 171231"/>
                  <a:gd name="connsiteX9" fmla="*/ 120466 w 171634"/>
                  <a:gd name="connsiteY9" fmla="*/ 24174 h 171231"/>
                  <a:gd name="connsiteX10" fmla="*/ 104753 w 171634"/>
                  <a:gd name="connsiteY10" fmla="*/ 17727 h 171231"/>
                  <a:gd name="connsiteX11" fmla="*/ 95889 w 171634"/>
                  <a:gd name="connsiteY11" fmla="*/ 0 h 171231"/>
                  <a:gd name="connsiteX12" fmla="*/ 75745 w 171634"/>
                  <a:gd name="connsiteY12" fmla="*/ 0 h 171231"/>
                  <a:gd name="connsiteX13" fmla="*/ 66881 w 171634"/>
                  <a:gd name="connsiteY13" fmla="*/ 17727 h 171231"/>
                  <a:gd name="connsiteX14" fmla="*/ 51168 w 171634"/>
                  <a:gd name="connsiteY14" fmla="*/ 24174 h 171231"/>
                  <a:gd name="connsiteX15" fmla="*/ 32232 w 171634"/>
                  <a:gd name="connsiteY15" fmla="*/ 17727 h 171231"/>
                  <a:gd name="connsiteX16" fmla="*/ 17727 w 171634"/>
                  <a:gd name="connsiteY16" fmla="*/ 32232 h 171231"/>
                  <a:gd name="connsiteX17" fmla="*/ 24174 w 171634"/>
                  <a:gd name="connsiteY17" fmla="*/ 51168 h 171231"/>
                  <a:gd name="connsiteX18" fmla="*/ 17727 w 171634"/>
                  <a:gd name="connsiteY18" fmla="*/ 66881 h 171231"/>
                  <a:gd name="connsiteX19" fmla="*/ 0 w 171634"/>
                  <a:gd name="connsiteY19" fmla="*/ 75745 h 171231"/>
                  <a:gd name="connsiteX20" fmla="*/ 0 w 171634"/>
                  <a:gd name="connsiteY20" fmla="*/ 95889 h 171231"/>
                  <a:gd name="connsiteX21" fmla="*/ 17727 w 171634"/>
                  <a:gd name="connsiteY21" fmla="*/ 104753 h 171231"/>
                  <a:gd name="connsiteX22" fmla="*/ 24174 w 171634"/>
                  <a:gd name="connsiteY22" fmla="*/ 120466 h 171231"/>
                  <a:gd name="connsiteX23" fmla="*/ 17727 w 171634"/>
                  <a:gd name="connsiteY23" fmla="*/ 139402 h 171231"/>
                  <a:gd name="connsiteX24" fmla="*/ 31829 w 171634"/>
                  <a:gd name="connsiteY24" fmla="*/ 153504 h 171231"/>
                  <a:gd name="connsiteX25" fmla="*/ 50765 w 171634"/>
                  <a:gd name="connsiteY25" fmla="*/ 147057 h 171231"/>
                  <a:gd name="connsiteX26" fmla="*/ 66478 w 171634"/>
                  <a:gd name="connsiteY26" fmla="*/ 153504 h 171231"/>
                  <a:gd name="connsiteX27" fmla="*/ 75342 w 171634"/>
                  <a:gd name="connsiteY27" fmla="*/ 171231 h 171231"/>
                  <a:gd name="connsiteX28" fmla="*/ 95487 w 171634"/>
                  <a:gd name="connsiteY28" fmla="*/ 171231 h 171231"/>
                  <a:gd name="connsiteX29" fmla="*/ 104350 w 171634"/>
                  <a:gd name="connsiteY29" fmla="*/ 153504 h 171231"/>
                  <a:gd name="connsiteX30" fmla="*/ 120063 w 171634"/>
                  <a:gd name="connsiteY30" fmla="*/ 147057 h 171231"/>
                  <a:gd name="connsiteX31" fmla="*/ 138999 w 171634"/>
                  <a:gd name="connsiteY31" fmla="*/ 153504 h 171231"/>
                  <a:gd name="connsiteX32" fmla="*/ 153504 w 171634"/>
                  <a:gd name="connsiteY32" fmla="*/ 139402 h 171231"/>
                  <a:gd name="connsiteX33" fmla="*/ 147057 w 171634"/>
                  <a:gd name="connsiteY33" fmla="*/ 120466 h 171231"/>
                  <a:gd name="connsiteX34" fmla="*/ 153907 w 171634"/>
                  <a:gd name="connsiteY34" fmla="*/ 104753 h 171231"/>
                  <a:gd name="connsiteX35" fmla="*/ 171634 w 171634"/>
                  <a:gd name="connsiteY35" fmla="*/ 95889 h 171231"/>
                  <a:gd name="connsiteX36" fmla="*/ 171634 w 171634"/>
                  <a:gd name="connsiteY36" fmla="*/ 75745 h 171231"/>
                  <a:gd name="connsiteX37" fmla="*/ 153907 w 171634"/>
                  <a:gd name="connsiteY37" fmla="*/ 66881 h 1712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71634" h="171231">
                    <a:moveTo>
                      <a:pt x="85817" y="116034"/>
                    </a:moveTo>
                    <a:cubicBezTo>
                      <a:pt x="68895" y="116034"/>
                      <a:pt x="55600" y="102336"/>
                      <a:pt x="55600" y="85817"/>
                    </a:cubicBezTo>
                    <a:cubicBezTo>
                      <a:pt x="55600" y="69298"/>
                      <a:pt x="69298" y="55600"/>
                      <a:pt x="85817" y="55600"/>
                    </a:cubicBezTo>
                    <a:cubicBezTo>
                      <a:pt x="102739" y="55600"/>
                      <a:pt x="116034" y="69298"/>
                      <a:pt x="116034" y="85817"/>
                    </a:cubicBezTo>
                    <a:cubicBezTo>
                      <a:pt x="116034" y="102336"/>
                      <a:pt x="102336" y="116034"/>
                      <a:pt x="85817" y="116034"/>
                    </a:cubicBezTo>
                    <a:close/>
                    <a:moveTo>
                      <a:pt x="153907" y="66881"/>
                    </a:moveTo>
                    <a:cubicBezTo>
                      <a:pt x="152295" y="61240"/>
                      <a:pt x="150281" y="56003"/>
                      <a:pt x="147460" y="51168"/>
                    </a:cubicBezTo>
                    <a:lnTo>
                      <a:pt x="153907" y="32232"/>
                    </a:lnTo>
                    <a:lnTo>
                      <a:pt x="139402" y="17727"/>
                    </a:lnTo>
                    <a:lnTo>
                      <a:pt x="120466" y="24174"/>
                    </a:lnTo>
                    <a:cubicBezTo>
                      <a:pt x="115631" y="21354"/>
                      <a:pt x="110394" y="19339"/>
                      <a:pt x="104753" y="17727"/>
                    </a:cubicBezTo>
                    <a:lnTo>
                      <a:pt x="95889" y="0"/>
                    </a:lnTo>
                    <a:lnTo>
                      <a:pt x="75745" y="0"/>
                    </a:lnTo>
                    <a:lnTo>
                      <a:pt x="66881" y="17727"/>
                    </a:lnTo>
                    <a:cubicBezTo>
                      <a:pt x="61240" y="19339"/>
                      <a:pt x="56003" y="21354"/>
                      <a:pt x="51168" y="24174"/>
                    </a:cubicBezTo>
                    <a:lnTo>
                      <a:pt x="32232" y="17727"/>
                    </a:lnTo>
                    <a:lnTo>
                      <a:pt x="17727" y="32232"/>
                    </a:lnTo>
                    <a:lnTo>
                      <a:pt x="24174" y="51168"/>
                    </a:lnTo>
                    <a:cubicBezTo>
                      <a:pt x="21354" y="56003"/>
                      <a:pt x="19339" y="61240"/>
                      <a:pt x="17727" y="66881"/>
                    </a:cubicBezTo>
                    <a:lnTo>
                      <a:pt x="0" y="75745"/>
                    </a:lnTo>
                    <a:lnTo>
                      <a:pt x="0" y="95889"/>
                    </a:lnTo>
                    <a:lnTo>
                      <a:pt x="17727" y="104753"/>
                    </a:lnTo>
                    <a:cubicBezTo>
                      <a:pt x="19339" y="110394"/>
                      <a:pt x="21354" y="115631"/>
                      <a:pt x="24174" y="120466"/>
                    </a:cubicBezTo>
                    <a:lnTo>
                      <a:pt x="17727" y="139402"/>
                    </a:lnTo>
                    <a:lnTo>
                      <a:pt x="31829" y="153504"/>
                    </a:lnTo>
                    <a:lnTo>
                      <a:pt x="50765" y="147057"/>
                    </a:lnTo>
                    <a:cubicBezTo>
                      <a:pt x="55600" y="149878"/>
                      <a:pt x="60837" y="151892"/>
                      <a:pt x="66478" y="153504"/>
                    </a:cubicBezTo>
                    <a:lnTo>
                      <a:pt x="75342" y="171231"/>
                    </a:lnTo>
                    <a:lnTo>
                      <a:pt x="95487" y="171231"/>
                    </a:lnTo>
                    <a:lnTo>
                      <a:pt x="104350" y="153504"/>
                    </a:lnTo>
                    <a:cubicBezTo>
                      <a:pt x="109991" y="151892"/>
                      <a:pt x="115229" y="149878"/>
                      <a:pt x="120063" y="147057"/>
                    </a:cubicBezTo>
                    <a:lnTo>
                      <a:pt x="138999" y="153504"/>
                    </a:lnTo>
                    <a:lnTo>
                      <a:pt x="153504" y="139402"/>
                    </a:lnTo>
                    <a:lnTo>
                      <a:pt x="147057" y="120466"/>
                    </a:lnTo>
                    <a:cubicBezTo>
                      <a:pt x="149878" y="115631"/>
                      <a:pt x="152295" y="109991"/>
                      <a:pt x="153907" y="104753"/>
                    </a:cubicBezTo>
                    <a:lnTo>
                      <a:pt x="171634" y="95889"/>
                    </a:lnTo>
                    <a:lnTo>
                      <a:pt x="171634" y="75745"/>
                    </a:lnTo>
                    <a:lnTo>
                      <a:pt x="153907" y="66881"/>
                    </a:lnTo>
                    <a:close/>
                  </a:path>
                </a:pathLst>
              </a:custGeom>
              <a:solidFill>
                <a:srgbClr val="FFC000"/>
              </a:solidFill>
              <a:ln w="9525" cap="flat">
                <a:solidFill>
                  <a:srgbClr val="2D3E5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2" name="Freeform: Shape 60">
                <a:extLst>
                  <a:ext uri="{FF2B5EF4-FFF2-40B4-BE49-F238E27FC236}">
                    <a16:creationId xmlns:a16="http://schemas.microsoft.com/office/drawing/2014/main" id="{E584F37B-5D38-6519-1618-12857A2620A8}"/>
                  </a:ext>
                </a:extLst>
              </p:cNvPr>
              <p:cNvSpPr/>
              <p:nvPr/>
            </p:nvSpPr>
            <p:spPr>
              <a:xfrm>
                <a:off x="9767787" y="1336104"/>
                <a:ext cx="137467" cy="137145"/>
              </a:xfrm>
              <a:custGeom>
                <a:avLst/>
                <a:gdLst>
                  <a:gd name="connsiteX0" fmla="*/ 85817 w 171634"/>
                  <a:gd name="connsiteY0" fmla="*/ 116034 h 171231"/>
                  <a:gd name="connsiteX1" fmla="*/ 55600 w 171634"/>
                  <a:gd name="connsiteY1" fmla="*/ 85817 h 171231"/>
                  <a:gd name="connsiteX2" fmla="*/ 85817 w 171634"/>
                  <a:gd name="connsiteY2" fmla="*/ 55600 h 171231"/>
                  <a:gd name="connsiteX3" fmla="*/ 116034 w 171634"/>
                  <a:gd name="connsiteY3" fmla="*/ 85817 h 171231"/>
                  <a:gd name="connsiteX4" fmla="*/ 85817 w 171634"/>
                  <a:gd name="connsiteY4" fmla="*/ 116034 h 171231"/>
                  <a:gd name="connsiteX5" fmla="*/ 85817 w 171634"/>
                  <a:gd name="connsiteY5" fmla="*/ 116034 h 171231"/>
                  <a:gd name="connsiteX6" fmla="*/ 147460 w 171634"/>
                  <a:gd name="connsiteY6" fmla="*/ 51168 h 171231"/>
                  <a:gd name="connsiteX7" fmla="*/ 153907 w 171634"/>
                  <a:gd name="connsiteY7" fmla="*/ 32232 h 171231"/>
                  <a:gd name="connsiteX8" fmla="*/ 139402 w 171634"/>
                  <a:gd name="connsiteY8" fmla="*/ 17727 h 171231"/>
                  <a:gd name="connsiteX9" fmla="*/ 120466 w 171634"/>
                  <a:gd name="connsiteY9" fmla="*/ 24174 h 171231"/>
                  <a:gd name="connsiteX10" fmla="*/ 104753 w 171634"/>
                  <a:gd name="connsiteY10" fmla="*/ 17727 h 171231"/>
                  <a:gd name="connsiteX11" fmla="*/ 95889 w 171634"/>
                  <a:gd name="connsiteY11" fmla="*/ 0 h 171231"/>
                  <a:gd name="connsiteX12" fmla="*/ 75745 w 171634"/>
                  <a:gd name="connsiteY12" fmla="*/ 0 h 171231"/>
                  <a:gd name="connsiteX13" fmla="*/ 66881 w 171634"/>
                  <a:gd name="connsiteY13" fmla="*/ 17727 h 171231"/>
                  <a:gd name="connsiteX14" fmla="*/ 51168 w 171634"/>
                  <a:gd name="connsiteY14" fmla="*/ 24174 h 171231"/>
                  <a:gd name="connsiteX15" fmla="*/ 32232 w 171634"/>
                  <a:gd name="connsiteY15" fmla="*/ 17727 h 171231"/>
                  <a:gd name="connsiteX16" fmla="*/ 18130 w 171634"/>
                  <a:gd name="connsiteY16" fmla="*/ 31829 h 171231"/>
                  <a:gd name="connsiteX17" fmla="*/ 24174 w 171634"/>
                  <a:gd name="connsiteY17" fmla="*/ 50765 h 171231"/>
                  <a:gd name="connsiteX18" fmla="*/ 17727 w 171634"/>
                  <a:gd name="connsiteY18" fmla="*/ 66478 h 171231"/>
                  <a:gd name="connsiteX19" fmla="*/ 0 w 171634"/>
                  <a:gd name="connsiteY19" fmla="*/ 75342 h 171231"/>
                  <a:gd name="connsiteX20" fmla="*/ 0 w 171634"/>
                  <a:gd name="connsiteY20" fmla="*/ 95487 h 171231"/>
                  <a:gd name="connsiteX21" fmla="*/ 17727 w 171634"/>
                  <a:gd name="connsiteY21" fmla="*/ 104350 h 171231"/>
                  <a:gd name="connsiteX22" fmla="*/ 24174 w 171634"/>
                  <a:gd name="connsiteY22" fmla="*/ 120063 h 171231"/>
                  <a:gd name="connsiteX23" fmla="*/ 18130 w 171634"/>
                  <a:gd name="connsiteY23" fmla="*/ 138999 h 171231"/>
                  <a:gd name="connsiteX24" fmla="*/ 32232 w 171634"/>
                  <a:gd name="connsiteY24" fmla="*/ 153101 h 171231"/>
                  <a:gd name="connsiteX25" fmla="*/ 51168 w 171634"/>
                  <a:gd name="connsiteY25" fmla="*/ 147057 h 171231"/>
                  <a:gd name="connsiteX26" fmla="*/ 66881 w 171634"/>
                  <a:gd name="connsiteY26" fmla="*/ 153504 h 171231"/>
                  <a:gd name="connsiteX27" fmla="*/ 75745 w 171634"/>
                  <a:gd name="connsiteY27" fmla="*/ 171231 h 171231"/>
                  <a:gd name="connsiteX28" fmla="*/ 95889 w 171634"/>
                  <a:gd name="connsiteY28" fmla="*/ 171231 h 171231"/>
                  <a:gd name="connsiteX29" fmla="*/ 104753 w 171634"/>
                  <a:gd name="connsiteY29" fmla="*/ 153504 h 171231"/>
                  <a:gd name="connsiteX30" fmla="*/ 120466 w 171634"/>
                  <a:gd name="connsiteY30" fmla="*/ 147057 h 171231"/>
                  <a:gd name="connsiteX31" fmla="*/ 139402 w 171634"/>
                  <a:gd name="connsiteY31" fmla="*/ 153504 h 171231"/>
                  <a:gd name="connsiteX32" fmla="*/ 153504 w 171634"/>
                  <a:gd name="connsiteY32" fmla="*/ 138999 h 171231"/>
                  <a:gd name="connsiteX33" fmla="*/ 147460 w 171634"/>
                  <a:gd name="connsiteY33" fmla="*/ 120466 h 171231"/>
                  <a:gd name="connsiteX34" fmla="*/ 153907 w 171634"/>
                  <a:gd name="connsiteY34" fmla="*/ 104753 h 171231"/>
                  <a:gd name="connsiteX35" fmla="*/ 171634 w 171634"/>
                  <a:gd name="connsiteY35" fmla="*/ 95889 h 171231"/>
                  <a:gd name="connsiteX36" fmla="*/ 171634 w 171634"/>
                  <a:gd name="connsiteY36" fmla="*/ 75745 h 171231"/>
                  <a:gd name="connsiteX37" fmla="*/ 153907 w 171634"/>
                  <a:gd name="connsiteY37" fmla="*/ 66881 h 171231"/>
                  <a:gd name="connsiteX38" fmla="*/ 147460 w 171634"/>
                  <a:gd name="connsiteY38" fmla="*/ 51168 h 1712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171634" h="171231">
                    <a:moveTo>
                      <a:pt x="85817" y="116034"/>
                    </a:moveTo>
                    <a:cubicBezTo>
                      <a:pt x="68895" y="116034"/>
                      <a:pt x="55600" y="102336"/>
                      <a:pt x="55600" y="85817"/>
                    </a:cubicBezTo>
                    <a:cubicBezTo>
                      <a:pt x="55600" y="68895"/>
                      <a:pt x="69298" y="55600"/>
                      <a:pt x="85817" y="55600"/>
                    </a:cubicBezTo>
                    <a:cubicBezTo>
                      <a:pt x="102739" y="55600"/>
                      <a:pt x="116034" y="69298"/>
                      <a:pt x="116034" y="85817"/>
                    </a:cubicBezTo>
                    <a:cubicBezTo>
                      <a:pt x="116034" y="102336"/>
                      <a:pt x="102739" y="116034"/>
                      <a:pt x="85817" y="116034"/>
                    </a:cubicBezTo>
                    <a:lnTo>
                      <a:pt x="85817" y="116034"/>
                    </a:lnTo>
                    <a:close/>
                    <a:moveTo>
                      <a:pt x="147460" y="51168"/>
                    </a:moveTo>
                    <a:lnTo>
                      <a:pt x="153907" y="32232"/>
                    </a:lnTo>
                    <a:lnTo>
                      <a:pt x="139402" y="17727"/>
                    </a:lnTo>
                    <a:lnTo>
                      <a:pt x="120466" y="24174"/>
                    </a:lnTo>
                    <a:cubicBezTo>
                      <a:pt x="115631" y="21354"/>
                      <a:pt x="109991" y="19339"/>
                      <a:pt x="104753" y="17727"/>
                    </a:cubicBezTo>
                    <a:lnTo>
                      <a:pt x="95889" y="0"/>
                    </a:lnTo>
                    <a:lnTo>
                      <a:pt x="75745" y="0"/>
                    </a:lnTo>
                    <a:lnTo>
                      <a:pt x="66881" y="17727"/>
                    </a:lnTo>
                    <a:cubicBezTo>
                      <a:pt x="61240" y="19339"/>
                      <a:pt x="56003" y="21354"/>
                      <a:pt x="51168" y="24174"/>
                    </a:cubicBezTo>
                    <a:lnTo>
                      <a:pt x="32232" y="17727"/>
                    </a:lnTo>
                    <a:lnTo>
                      <a:pt x="18130" y="31829"/>
                    </a:lnTo>
                    <a:lnTo>
                      <a:pt x="24174" y="50765"/>
                    </a:lnTo>
                    <a:cubicBezTo>
                      <a:pt x="21354" y="55600"/>
                      <a:pt x="19339" y="61240"/>
                      <a:pt x="17727" y="66478"/>
                    </a:cubicBezTo>
                    <a:lnTo>
                      <a:pt x="0" y="75342"/>
                    </a:lnTo>
                    <a:lnTo>
                      <a:pt x="0" y="95487"/>
                    </a:lnTo>
                    <a:lnTo>
                      <a:pt x="17727" y="104350"/>
                    </a:lnTo>
                    <a:cubicBezTo>
                      <a:pt x="19339" y="109991"/>
                      <a:pt x="21354" y="115229"/>
                      <a:pt x="24174" y="120063"/>
                    </a:cubicBezTo>
                    <a:lnTo>
                      <a:pt x="18130" y="138999"/>
                    </a:lnTo>
                    <a:lnTo>
                      <a:pt x="32232" y="153101"/>
                    </a:lnTo>
                    <a:lnTo>
                      <a:pt x="51168" y="147057"/>
                    </a:lnTo>
                    <a:cubicBezTo>
                      <a:pt x="56003" y="149878"/>
                      <a:pt x="61240" y="151892"/>
                      <a:pt x="66881" y="153504"/>
                    </a:cubicBezTo>
                    <a:lnTo>
                      <a:pt x="75745" y="171231"/>
                    </a:lnTo>
                    <a:lnTo>
                      <a:pt x="95889" y="171231"/>
                    </a:lnTo>
                    <a:lnTo>
                      <a:pt x="104753" y="153504"/>
                    </a:lnTo>
                    <a:cubicBezTo>
                      <a:pt x="110394" y="151892"/>
                      <a:pt x="115631" y="149878"/>
                      <a:pt x="120466" y="147057"/>
                    </a:cubicBezTo>
                    <a:lnTo>
                      <a:pt x="139402" y="153504"/>
                    </a:lnTo>
                    <a:lnTo>
                      <a:pt x="153504" y="138999"/>
                    </a:lnTo>
                    <a:lnTo>
                      <a:pt x="147460" y="120466"/>
                    </a:lnTo>
                    <a:cubicBezTo>
                      <a:pt x="150281" y="115631"/>
                      <a:pt x="152295" y="110394"/>
                      <a:pt x="153907" y="104753"/>
                    </a:cubicBezTo>
                    <a:lnTo>
                      <a:pt x="171634" y="95889"/>
                    </a:lnTo>
                    <a:lnTo>
                      <a:pt x="171634" y="75745"/>
                    </a:lnTo>
                    <a:lnTo>
                      <a:pt x="153907" y="66881"/>
                    </a:lnTo>
                    <a:cubicBezTo>
                      <a:pt x="152295" y="61240"/>
                      <a:pt x="150281" y="56003"/>
                      <a:pt x="147460" y="51168"/>
                    </a:cubicBezTo>
                    <a:close/>
                  </a:path>
                </a:pathLst>
              </a:custGeom>
              <a:solidFill>
                <a:srgbClr val="FFC000"/>
              </a:solidFill>
              <a:ln w="9525" cap="flat">
                <a:solidFill>
                  <a:srgbClr val="2D3E5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3" name="Graphic 79" descr="Wrench with solid fill">
                <a:extLst>
                  <a:ext uri="{FF2B5EF4-FFF2-40B4-BE49-F238E27FC236}">
                    <a16:creationId xmlns:a16="http://schemas.microsoft.com/office/drawing/2014/main" id="{ACF13B7C-0840-B462-6248-10B09AB1AF1A}"/>
                  </a:ext>
                </a:extLst>
              </p:cNvPr>
              <p:cNvSpPr/>
              <p:nvPr/>
            </p:nvSpPr>
            <p:spPr>
              <a:xfrm rot="4516537">
                <a:off x="9596587" y="1296856"/>
                <a:ext cx="227472" cy="228100"/>
              </a:xfrm>
              <a:custGeom>
                <a:avLst/>
                <a:gdLst>
                  <a:gd name="connsiteX0" fmla="*/ 743490 w 837374"/>
                  <a:gd name="connsiteY0" fmla="*/ 180766 h 839686"/>
                  <a:gd name="connsiteX1" fmla="*/ 675862 w 837374"/>
                  <a:gd name="connsiteY1" fmla="*/ 162668 h 839686"/>
                  <a:gd name="connsiteX2" fmla="*/ 657765 w 837374"/>
                  <a:gd name="connsiteY2" fmla="*/ 95041 h 839686"/>
                  <a:gd name="connsiteX3" fmla="*/ 743490 w 837374"/>
                  <a:gd name="connsiteY3" fmla="*/ 9316 h 839686"/>
                  <a:gd name="connsiteX4" fmla="*/ 593947 w 837374"/>
                  <a:gd name="connsiteY4" fmla="*/ 37891 h 839686"/>
                  <a:gd name="connsiteX5" fmla="*/ 552037 w 837374"/>
                  <a:gd name="connsiteY5" fmla="*/ 183623 h 839686"/>
                  <a:gd name="connsiteX6" fmla="*/ 182467 w 837374"/>
                  <a:gd name="connsiteY6" fmla="*/ 553194 h 839686"/>
                  <a:gd name="connsiteX7" fmla="*/ 37687 w 837374"/>
                  <a:gd name="connsiteY7" fmla="*/ 596056 h 839686"/>
                  <a:gd name="connsiteX8" fmla="*/ 9112 w 837374"/>
                  <a:gd name="connsiteY8" fmla="*/ 744646 h 839686"/>
                  <a:gd name="connsiteX9" fmla="*/ 94837 w 837374"/>
                  <a:gd name="connsiteY9" fmla="*/ 658921 h 839686"/>
                  <a:gd name="connsiteX10" fmla="*/ 161512 w 837374"/>
                  <a:gd name="connsiteY10" fmla="*/ 677019 h 839686"/>
                  <a:gd name="connsiteX11" fmla="*/ 179610 w 837374"/>
                  <a:gd name="connsiteY11" fmla="*/ 744646 h 839686"/>
                  <a:gd name="connsiteX12" fmla="*/ 93885 w 837374"/>
                  <a:gd name="connsiteY12" fmla="*/ 830371 h 839686"/>
                  <a:gd name="connsiteX13" fmla="*/ 243427 w 837374"/>
                  <a:gd name="connsiteY13" fmla="*/ 801796 h 839686"/>
                  <a:gd name="connsiteX14" fmla="*/ 285337 w 837374"/>
                  <a:gd name="connsiteY14" fmla="*/ 656064 h 839686"/>
                  <a:gd name="connsiteX15" fmla="*/ 654907 w 837374"/>
                  <a:gd name="connsiteY15" fmla="*/ 286493 h 839686"/>
                  <a:gd name="connsiteX16" fmla="*/ 799687 w 837374"/>
                  <a:gd name="connsiteY16" fmla="*/ 243631 h 839686"/>
                  <a:gd name="connsiteX17" fmla="*/ 828262 w 837374"/>
                  <a:gd name="connsiteY17" fmla="*/ 95041 h 839686"/>
                  <a:gd name="connsiteX18" fmla="*/ 743490 w 837374"/>
                  <a:gd name="connsiteY18" fmla="*/ 180766 h 8396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837374" h="839686">
                    <a:moveTo>
                      <a:pt x="743490" y="180766"/>
                    </a:moveTo>
                    <a:lnTo>
                      <a:pt x="675862" y="162668"/>
                    </a:lnTo>
                    <a:lnTo>
                      <a:pt x="657765" y="95041"/>
                    </a:lnTo>
                    <a:lnTo>
                      <a:pt x="743490" y="9316"/>
                    </a:lnTo>
                    <a:cubicBezTo>
                      <a:pt x="692055" y="-9734"/>
                      <a:pt x="634905" y="743"/>
                      <a:pt x="593947" y="37891"/>
                    </a:cubicBezTo>
                    <a:cubicBezTo>
                      <a:pt x="553942" y="75038"/>
                      <a:pt x="536797" y="131236"/>
                      <a:pt x="552037" y="183623"/>
                    </a:cubicBezTo>
                    <a:lnTo>
                      <a:pt x="182467" y="553194"/>
                    </a:lnTo>
                    <a:cubicBezTo>
                      <a:pt x="130080" y="538906"/>
                      <a:pt x="73882" y="556051"/>
                      <a:pt x="37687" y="596056"/>
                    </a:cubicBezTo>
                    <a:cubicBezTo>
                      <a:pt x="1492" y="636061"/>
                      <a:pt x="-9938" y="693211"/>
                      <a:pt x="9112" y="744646"/>
                    </a:cubicBezTo>
                    <a:lnTo>
                      <a:pt x="94837" y="658921"/>
                    </a:lnTo>
                    <a:lnTo>
                      <a:pt x="161512" y="677019"/>
                    </a:lnTo>
                    <a:lnTo>
                      <a:pt x="179610" y="744646"/>
                    </a:lnTo>
                    <a:lnTo>
                      <a:pt x="93885" y="830371"/>
                    </a:lnTo>
                    <a:cubicBezTo>
                      <a:pt x="145320" y="849421"/>
                      <a:pt x="202470" y="838944"/>
                      <a:pt x="243427" y="801796"/>
                    </a:cubicBezTo>
                    <a:cubicBezTo>
                      <a:pt x="283432" y="764648"/>
                      <a:pt x="300577" y="708451"/>
                      <a:pt x="285337" y="656064"/>
                    </a:cubicBezTo>
                    <a:lnTo>
                      <a:pt x="654907" y="286493"/>
                    </a:lnTo>
                    <a:cubicBezTo>
                      <a:pt x="707295" y="300781"/>
                      <a:pt x="763492" y="283636"/>
                      <a:pt x="799687" y="243631"/>
                    </a:cubicBezTo>
                    <a:cubicBezTo>
                      <a:pt x="835882" y="203626"/>
                      <a:pt x="847312" y="146476"/>
                      <a:pt x="828262" y="95041"/>
                    </a:cubicBezTo>
                    <a:lnTo>
                      <a:pt x="743490" y="180766"/>
                    </a:lnTo>
                    <a:close/>
                  </a:path>
                </a:pathLst>
              </a:custGeom>
              <a:solidFill>
                <a:srgbClr val="FFC000"/>
              </a:solidFill>
              <a:ln w="9525" cap="flat" cmpd="sng" algn="ctr">
                <a:solidFill>
                  <a:srgbClr val="2D3E5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pic>
        <p:nvPicPr>
          <p:cNvPr id="115" name="Graphic 32" descr="Programmer">
            <a:extLst>
              <a:ext uri="{FF2B5EF4-FFF2-40B4-BE49-F238E27FC236}">
                <a16:creationId xmlns:a16="http://schemas.microsoft.com/office/drawing/2014/main" id="{82E4E3B4-6FD0-6355-73CD-FCD46DCAA9E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962331" y="1079437"/>
            <a:ext cx="914400" cy="914400"/>
          </a:xfrm>
          <a:prstGeom prst="rect">
            <a:avLst/>
          </a:prstGeom>
        </p:spPr>
      </p:pic>
      <p:pic>
        <p:nvPicPr>
          <p:cNvPr id="119" name="Graphic 80">
            <a:extLst>
              <a:ext uri="{FF2B5EF4-FFF2-40B4-BE49-F238E27FC236}">
                <a16:creationId xmlns:a16="http://schemas.microsoft.com/office/drawing/2014/main" id="{496EE25D-2C4F-1E88-9049-C3DB45C8D4C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853342" y="2637059"/>
            <a:ext cx="500705" cy="586191"/>
          </a:xfrm>
          <a:prstGeom prst="rect">
            <a:avLst/>
          </a:prstGeom>
        </p:spPr>
      </p:pic>
      <p:grpSp>
        <p:nvGrpSpPr>
          <p:cNvPr id="121" name="Group 14">
            <a:extLst>
              <a:ext uri="{FF2B5EF4-FFF2-40B4-BE49-F238E27FC236}">
                <a16:creationId xmlns:a16="http://schemas.microsoft.com/office/drawing/2014/main" id="{9540EAF4-5334-78F6-F3E2-816D41628F11}"/>
              </a:ext>
            </a:extLst>
          </p:cNvPr>
          <p:cNvGrpSpPr/>
          <p:nvPr/>
        </p:nvGrpSpPr>
        <p:grpSpPr>
          <a:xfrm rot="20200662">
            <a:off x="2814733" y="3831457"/>
            <a:ext cx="2220702" cy="598615"/>
            <a:chOff x="3031629" y="3452857"/>
            <a:chExt cx="683344" cy="598615"/>
          </a:xfrm>
          <a:solidFill>
            <a:srgbClr val="2D3E50"/>
          </a:solidFill>
        </p:grpSpPr>
        <p:sp>
          <p:nvSpPr>
            <p:cNvPr id="122" name="Arrow: Right 8">
              <a:extLst>
                <a:ext uri="{FF2B5EF4-FFF2-40B4-BE49-F238E27FC236}">
                  <a16:creationId xmlns:a16="http://schemas.microsoft.com/office/drawing/2014/main" id="{B9A09B0F-7B09-3EAD-2F8B-3193A419FB49}"/>
                </a:ext>
              </a:extLst>
            </p:cNvPr>
            <p:cNvSpPr/>
            <p:nvPr/>
          </p:nvSpPr>
          <p:spPr>
            <a:xfrm>
              <a:off x="3101453" y="3452857"/>
              <a:ext cx="613520" cy="303893"/>
            </a:xfrm>
            <a:prstGeom prst="rightArrow">
              <a:avLst/>
            </a:prstGeom>
            <a:grpFill/>
            <a:ln w="12700" cap="flat" cmpd="sng" algn="ctr">
              <a:solidFill>
                <a:srgbClr val="2D3E5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3" name="Arrow: Right 238">
              <a:extLst>
                <a:ext uri="{FF2B5EF4-FFF2-40B4-BE49-F238E27FC236}">
                  <a16:creationId xmlns:a16="http://schemas.microsoft.com/office/drawing/2014/main" id="{91280162-3F2E-E726-DFE5-465D83555FB6}"/>
                </a:ext>
              </a:extLst>
            </p:cNvPr>
            <p:cNvSpPr/>
            <p:nvPr/>
          </p:nvSpPr>
          <p:spPr>
            <a:xfrm rot="10800000">
              <a:off x="3031629" y="3747579"/>
              <a:ext cx="613520" cy="303893"/>
            </a:xfrm>
            <a:prstGeom prst="rightArrow">
              <a:avLst/>
            </a:prstGeom>
            <a:grpFill/>
            <a:ln w="12700" cap="flat" cmpd="sng" algn="ctr">
              <a:solidFill>
                <a:srgbClr val="2D3E5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36" name="Arrow: Right 238">
            <a:extLst>
              <a:ext uri="{FF2B5EF4-FFF2-40B4-BE49-F238E27FC236}">
                <a16:creationId xmlns:a16="http://schemas.microsoft.com/office/drawing/2014/main" id="{4C855567-EB23-C3B2-7353-5B0A96105C8A}"/>
              </a:ext>
            </a:extLst>
          </p:cNvPr>
          <p:cNvSpPr/>
          <p:nvPr/>
        </p:nvSpPr>
        <p:spPr>
          <a:xfrm rot="5400000">
            <a:off x="858136" y="3067084"/>
            <a:ext cx="1513945" cy="303893"/>
          </a:xfrm>
          <a:prstGeom prst="rightArrow">
            <a:avLst/>
          </a:prstGeom>
          <a:solidFill>
            <a:srgbClr val="2D3E50"/>
          </a:solidFill>
          <a:ln w="12700" cap="flat" cmpd="sng" algn="ctr">
            <a:solidFill>
              <a:srgbClr val="2D3E5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40" name="Picture 59">
            <a:extLst>
              <a:ext uri="{FF2B5EF4-FFF2-40B4-BE49-F238E27FC236}">
                <a16:creationId xmlns:a16="http://schemas.microsoft.com/office/drawing/2014/main" id="{1CF8505A-DA7D-850D-128E-69A26F2A1CB2}"/>
              </a:ext>
            </a:extLst>
          </p:cNvPr>
          <p:cNvPicPr>
            <a:picLocks noChangeAspect="1"/>
          </p:cNvPicPr>
          <p:nvPr/>
        </p:nvPicPr>
        <p:blipFill>
          <a:blip r:embed="rId20">
            <a:duotone>
              <a:srgbClr val="1FC2A7">
                <a:shade val="45000"/>
                <a:satMod val="135000"/>
              </a:srgbClr>
              <a:prstClr val="white"/>
            </a:duotone>
          </a:blip>
          <a:stretch>
            <a:fillRect/>
          </a:stretch>
        </p:blipFill>
        <p:spPr>
          <a:xfrm>
            <a:off x="5879167" y="5891490"/>
            <a:ext cx="958165" cy="784800"/>
          </a:xfrm>
          <a:prstGeom prst="rect">
            <a:avLst/>
          </a:prstGeom>
        </p:spPr>
      </p:pic>
      <p:sp>
        <p:nvSpPr>
          <p:cNvPr id="186" name="TextBox 18">
            <a:extLst>
              <a:ext uri="{FF2B5EF4-FFF2-40B4-BE49-F238E27FC236}">
                <a16:creationId xmlns:a16="http://schemas.microsoft.com/office/drawing/2014/main" id="{BAB7C27C-2907-6825-B6AA-BFF2634EABCD}"/>
              </a:ext>
            </a:extLst>
          </p:cNvPr>
          <p:cNvSpPr txBox="1"/>
          <p:nvPr/>
        </p:nvSpPr>
        <p:spPr>
          <a:xfrm>
            <a:off x="7289967" y="3922354"/>
            <a:ext cx="9466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2D3E50"/>
                </a:solidFill>
              </a:rPr>
              <a:t>Reference &amp; Reuse</a:t>
            </a:r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97D53918-A82E-7C21-A6FE-8609CBA7F758}"/>
              </a:ext>
            </a:extLst>
          </p:cNvPr>
          <p:cNvGrpSpPr/>
          <p:nvPr/>
        </p:nvGrpSpPr>
        <p:grpSpPr>
          <a:xfrm>
            <a:off x="5879167" y="4514875"/>
            <a:ext cx="958165" cy="784800"/>
            <a:chOff x="5872903" y="4514875"/>
            <a:chExt cx="958165" cy="784800"/>
          </a:xfrm>
        </p:grpSpPr>
        <p:pic>
          <p:nvPicPr>
            <p:cNvPr id="141" name="Picture 60">
              <a:extLst>
                <a:ext uri="{FF2B5EF4-FFF2-40B4-BE49-F238E27FC236}">
                  <a16:creationId xmlns:a16="http://schemas.microsoft.com/office/drawing/2014/main" id="{70BB13F7-3073-1A25-C53D-94BF8DA135E8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duotone>
                <a:srgbClr val="B4CE82">
                  <a:shade val="45000"/>
                  <a:satMod val="135000"/>
                </a:srgbClr>
                <a:prstClr val="white"/>
              </a:duotone>
            </a:blip>
            <a:stretch>
              <a:fillRect/>
            </a:stretch>
          </p:blipFill>
          <p:spPr>
            <a:xfrm>
              <a:off x="5872903" y="4514875"/>
              <a:ext cx="958165" cy="784800"/>
            </a:xfrm>
            <a:prstGeom prst="rect">
              <a:avLst/>
            </a:prstGeom>
          </p:spPr>
        </p:pic>
        <p:pic>
          <p:nvPicPr>
            <p:cNvPr id="188" name="Picture 25">
              <a:extLst>
                <a:ext uri="{FF2B5EF4-FFF2-40B4-BE49-F238E27FC236}">
                  <a16:creationId xmlns:a16="http://schemas.microsoft.com/office/drawing/2014/main" id="{70CDD3B6-A714-5149-327F-A32D0563C4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0"/>
            <a:srcRect t="32373" b="41936"/>
            <a:stretch/>
          </p:blipFill>
          <p:spPr>
            <a:xfrm>
              <a:off x="5873178" y="4766415"/>
              <a:ext cx="956293" cy="201229"/>
            </a:xfrm>
            <a:prstGeom prst="rect">
              <a:avLst/>
            </a:prstGeom>
          </p:spPr>
        </p:pic>
      </p:grpSp>
      <p:cxnSp>
        <p:nvCxnSpPr>
          <p:cNvPr id="190" name="Verbinder: gekrümmt 189">
            <a:extLst>
              <a:ext uri="{FF2B5EF4-FFF2-40B4-BE49-F238E27FC236}">
                <a16:creationId xmlns:a16="http://schemas.microsoft.com/office/drawing/2014/main" id="{C666B38B-19DF-24D8-65CC-48CB02F04A76}"/>
              </a:ext>
            </a:extLst>
          </p:cNvPr>
          <p:cNvCxnSpPr>
            <a:cxnSpLocks/>
            <a:stCxn id="88" idx="3"/>
            <a:endCxn id="188" idx="3"/>
          </p:cNvCxnSpPr>
          <p:nvPr/>
        </p:nvCxnSpPr>
        <p:spPr>
          <a:xfrm flipH="1">
            <a:off x="6835735" y="3521305"/>
            <a:ext cx="661" cy="1345725"/>
          </a:xfrm>
          <a:prstGeom prst="curvedConnector3">
            <a:avLst>
              <a:gd name="adj1" fmla="val -63878517"/>
            </a:avLst>
          </a:prstGeom>
          <a:ln w="57150">
            <a:solidFill>
              <a:srgbClr val="2D3E5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Gerade Verbindung mit Pfeil 211">
            <a:extLst>
              <a:ext uri="{FF2B5EF4-FFF2-40B4-BE49-F238E27FC236}">
                <a16:creationId xmlns:a16="http://schemas.microsoft.com/office/drawing/2014/main" id="{76462F7A-0E09-40A6-4CE0-95290F6A543F}"/>
              </a:ext>
            </a:extLst>
          </p:cNvPr>
          <p:cNvCxnSpPr/>
          <p:nvPr/>
        </p:nvCxnSpPr>
        <p:spPr>
          <a:xfrm>
            <a:off x="3442434" y="4939600"/>
            <a:ext cx="2150962" cy="0"/>
          </a:xfrm>
          <a:prstGeom prst="straightConnector1">
            <a:avLst/>
          </a:prstGeom>
          <a:ln w="57150">
            <a:solidFill>
              <a:srgbClr val="2D3E5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Gerade Verbindung mit Pfeil 212">
            <a:extLst>
              <a:ext uri="{FF2B5EF4-FFF2-40B4-BE49-F238E27FC236}">
                <a16:creationId xmlns:a16="http://schemas.microsoft.com/office/drawing/2014/main" id="{0F2D591F-EA86-7C35-F661-7929E4C0F224}"/>
              </a:ext>
            </a:extLst>
          </p:cNvPr>
          <p:cNvCxnSpPr>
            <a:cxnSpLocks/>
          </p:cNvCxnSpPr>
          <p:nvPr/>
        </p:nvCxnSpPr>
        <p:spPr>
          <a:xfrm>
            <a:off x="3401804" y="5392348"/>
            <a:ext cx="2083189" cy="791721"/>
          </a:xfrm>
          <a:prstGeom prst="straightConnector1">
            <a:avLst/>
          </a:prstGeom>
          <a:ln w="57150">
            <a:solidFill>
              <a:srgbClr val="2D3E5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18">
            <a:extLst>
              <a:ext uri="{FF2B5EF4-FFF2-40B4-BE49-F238E27FC236}">
                <a16:creationId xmlns:a16="http://schemas.microsoft.com/office/drawing/2014/main" id="{DCF223D3-EDFA-5FF7-3858-89E022C31950}"/>
              </a:ext>
            </a:extLst>
          </p:cNvPr>
          <p:cNvSpPr txBox="1"/>
          <p:nvPr/>
        </p:nvSpPr>
        <p:spPr>
          <a:xfrm>
            <a:off x="3970760" y="5074973"/>
            <a:ext cx="11143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rgbClr val="2D3E50"/>
                </a:solidFill>
              </a:rPr>
              <a:t>Multiple</a:t>
            </a:r>
          </a:p>
          <a:p>
            <a:pPr algn="ctr"/>
            <a:r>
              <a:rPr lang="en-US" sz="1400" dirty="0">
                <a:solidFill>
                  <a:srgbClr val="2D3E50"/>
                </a:solidFill>
              </a:rPr>
              <a:t>Contribution</a:t>
            </a:r>
          </a:p>
        </p:txBody>
      </p:sp>
      <p:pic>
        <p:nvPicPr>
          <p:cNvPr id="88" name="Picture 25">
            <a:extLst>
              <a:ext uri="{FF2B5EF4-FFF2-40B4-BE49-F238E27FC236}">
                <a16:creationId xmlns:a16="http://schemas.microsoft.com/office/drawing/2014/main" id="{7227A8E1-A7D0-9BED-2471-A86DCC9ABD8C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880103" y="3129671"/>
            <a:ext cx="956293" cy="783267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4926F096-C9FC-17D8-00DB-F2BF1505EEBD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29" r="51187"/>
          <a:stretch/>
        </p:blipFill>
        <p:spPr>
          <a:xfrm>
            <a:off x="5581215" y="3530364"/>
            <a:ext cx="615367" cy="702882"/>
          </a:xfrm>
          <a:prstGeom prst="rect">
            <a:avLst/>
          </a:prstGeom>
        </p:spPr>
      </p:pic>
      <p:sp>
        <p:nvSpPr>
          <p:cNvPr id="39" name="TextBox 18">
            <a:extLst>
              <a:ext uri="{FF2B5EF4-FFF2-40B4-BE49-F238E27FC236}">
                <a16:creationId xmlns:a16="http://schemas.microsoft.com/office/drawing/2014/main" id="{9812A963-8BF4-B369-AFB4-30D7555CACD3}"/>
              </a:ext>
            </a:extLst>
          </p:cNvPr>
          <p:cNvSpPr txBox="1"/>
          <p:nvPr/>
        </p:nvSpPr>
        <p:spPr>
          <a:xfrm rot="20220000">
            <a:off x="2981943" y="3667506"/>
            <a:ext cx="15871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2D3E50"/>
                </a:solidFill>
              </a:rPr>
              <a:t>Storage &amp; Backup</a:t>
            </a:r>
          </a:p>
        </p:txBody>
      </p:sp>
      <p:sp>
        <p:nvSpPr>
          <p:cNvPr id="40" name="TextBox 18">
            <a:extLst>
              <a:ext uri="{FF2B5EF4-FFF2-40B4-BE49-F238E27FC236}">
                <a16:creationId xmlns:a16="http://schemas.microsoft.com/office/drawing/2014/main" id="{BB4E89D7-C1F7-F2DF-534D-19E125A0C941}"/>
              </a:ext>
            </a:extLst>
          </p:cNvPr>
          <p:cNvSpPr txBox="1"/>
          <p:nvPr/>
        </p:nvSpPr>
        <p:spPr>
          <a:xfrm>
            <a:off x="6224489" y="716554"/>
            <a:ext cx="16842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2D3E50"/>
                </a:solidFill>
              </a:rPr>
              <a:t>Collaboration &amp; Access Management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4B1F44A-B7BA-5C96-522A-5C636C446A8D}"/>
              </a:ext>
            </a:extLst>
          </p:cNvPr>
          <p:cNvGrpSpPr/>
          <p:nvPr/>
        </p:nvGrpSpPr>
        <p:grpSpPr>
          <a:xfrm>
            <a:off x="7809005" y="3065670"/>
            <a:ext cx="2220702" cy="1022619"/>
            <a:chOff x="8426741" y="4677506"/>
            <a:chExt cx="2220702" cy="1022619"/>
          </a:xfrm>
        </p:grpSpPr>
        <p:grpSp>
          <p:nvGrpSpPr>
            <p:cNvPr id="49" name="Group 14">
              <a:extLst>
                <a:ext uri="{FF2B5EF4-FFF2-40B4-BE49-F238E27FC236}">
                  <a16:creationId xmlns:a16="http://schemas.microsoft.com/office/drawing/2014/main" id="{164BDC44-BAF1-3B9F-395C-9B824802E588}"/>
                </a:ext>
              </a:extLst>
            </p:cNvPr>
            <p:cNvGrpSpPr/>
            <p:nvPr/>
          </p:nvGrpSpPr>
          <p:grpSpPr>
            <a:xfrm>
              <a:off x="8426741" y="4867029"/>
              <a:ext cx="2220702" cy="598615"/>
              <a:chOff x="3031629" y="3452857"/>
              <a:chExt cx="683344" cy="598615"/>
            </a:xfrm>
            <a:solidFill>
              <a:srgbClr val="2D3E50"/>
            </a:solidFill>
          </p:grpSpPr>
          <p:sp>
            <p:nvSpPr>
              <p:cNvPr id="50" name="Arrow: Right 8">
                <a:extLst>
                  <a:ext uri="{FF2B5EF4-FFF2-40B4-BE49-F238E27FC236}">
                    <a16:creationId xmlns:a16="http://schemas.microsoft.com/office/drawing/2014/main" id="{DEFA3DBE-10C6-3AE4-2DE1-EE919A438D68}"/>
                  </a:ext>
                </a:extLst>
              </p:cNvPr>
              <p:cNvSpPr/>
              <p:nvPr/>
            </p:nvSpPr>
            <p:spPr>
              <a:xfrm>
                <a:off x="3101453" y="3452857"/>
                <a:ext cx="613520" cy="303893"/>
              </a:xfrm>
              <a:prstGeom prst="rightArrow">
                <a:avLst/>
              </a:prstGeom>
              <a:grpFill/>
              <a:ln w="12700" cap="flat" cmpd="sng" algn="ctr">
                <a:solidFill>
                  <a:srgbClr val="2D3E5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1" name="Arrow: Right 238">
                <a:extLst>
                  <a:ext uri="{FF2B5EF4-FFF2-40B4-BE49-F238E27FC236}">
                    <a16:creationId xmlns:a16="http://schemas.microsoft.com/office/drawing/2014/main" id="{69D46CD0-9DF0-47E6-65B0-BC6137D814A9}"/>
                  </a:ext>
                </a:extLst>
              </p:cNvPr>
              <p:cNvSpPr/>
              <p:nvPr/>
            </p:nvSpPr>
            <p:spPr>
              <a:xfrm rot="10800000">
                <a:off x="3031629" y="3747579"/>
                <a:ext cx="613520" cy="303893"/>
              </a:xfrm>
              <a:prstGeom prst="rightArrow">
                <a:avLst/>
              </a:prstGeom>
              <a:grpFill/>
              <a:ln w="12700" cap="flat" cmpd="sng" algn="ctr">
                <a:solidFill>
                  <a:srgbClr val="2D3E5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53" name="TextBox 18">
              <a:extLst>
                <a:ext uri="{FF2B5EF4-FFF2-40B4-BE49-F238E27FC236}">
                  <a16:creationId xmlns:a16="http://schemas.microsoft.com/office/drawing/2014/main" id="{D5C03A65-FFAB-6AFF-52CE-308D88263843}"/>
                </a:ext>
              </a:extLst>
            </p:cNvPr>
            <p:cNvSpPr txBox="1"/>
            <p:nvPr/>
          </p:nvSpPr>
          <p:spPr>
            <a:xfrm>
              <a:off x="9127853" y="4677506"/>
              <a:ext cx="73325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2D3E50"/>
                  </a:solidFill>
                </a:rPr>
                <a:t>Publish</a:t>
              </a:r>
            </a:p>
          </p:txBody>
        </p:sp>
        <p:sp>
          <p:nvSpPr>
            <p:cNvPr id="57" name="TextBox 18">
              <a:extLst>
                <a:ext uri="{FF2B5EF4-FFF2-40B4-BE49-F238E27FC236}">
                  <a16:creationId xmlns:a16="http://schemas.microsoft.com/office/drawing/2014/main" id="{72492FF2-53BF-24EA-4AF4-93B5A123F3EC}"/>
                </a:ext>
              </a:extLst>
            </p:cNvPr>
            <p:cNvSpPr txBox="1"/>
            <p:nvPr/>
          </p:nvSpPr>
          <p:spPr>
            <a:xfrm>
              <a:off x="8827375" y="5392348"/>
              <a:ext cx="13342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2D3E50"/>
                  </a:solidFill>
                </a:rPr>
                <a:t>Receive a DOI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CB042C36-39CE-48C0-D0EF-EE1C9C601AEC}"/>
              </a:ext>
            </a:extLst>
          </p:cNvPr>
          <p:cNvGrpSpPr/>
          <p:nvPr/>
        </p:nvGrpSpPr>
        <p:grpSpPr>
          <a:xfrm>
            <a:off x="10932798" y="3984230"/>
            <a:ext cx="854342" cy="862726"/>
            <a:chOff x="9445581" y="1442851"/>
            <a:chExt cx="1144834" cy="1156068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605BF240-754B-4DFB-0DED-6A8A2ED53684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9445581" y="1442851"/>
              <a:ext cx="565620" cy="565620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F2F948D2-3F01-1EC0-FE67-EF23585F98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9445581" y="2033299"/>
              <a:ext cx="565620" cy="565620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D945F0C2-3266-4660-D763-ECF4FE6E8A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10027543" y="2033299"/>
              <a:ext cx="562872" cy="565620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0CAE2CF0-EEB2-4985-1BFF-9A692EA525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10027609" y="1442851"/>
              <a:ext cx="562806" cy="565620"/>
            </a:xfrm>
            <a:prstGeom prst="rect">
              <a:avLst/>
            </a:prstGeom>
          </p:spPr>
        </p:pic>
      </p:grp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69672A72-43AE-2279-D5A8-52845FF25AFA}"/>
              </a:ext>
            </a:extLst>
          </p:cNvPr>
          <p:cNvSpPr/>
          <p:nvPr/>
        </p:nvSpPr>
        <p:spPr>
          <a:xfrm>
            <a:off x="10433239" y="3769188"/>
            <a:ext cx="1584507" cy="1292811"/>
          </a:xfrm>
          <a:prstGeom prst="roundRect">
            <a:avLst>
              <a:gd name="adj" fmla="val 12194"/>
            </a:avLst>
          </a:prstGeom>
          <a:noFill/>
          <a:ln w="254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EAA24694-7305-EB79-FDD2-282D4377A973}"/>
              </a:ext>
            </a:extLst>
          </p:cNvPr>
          <p:cNvGrpSpPr/>
          <p:nvPr/>
        </p:nvGrpSpPr>
        <p:grpSpPr>
          <a:xfrm>
            <a:off x="10127441" y="3836774"/>
            <a:ext cx="659800" cy="1157638"/>
            <a:chOff x="10127441" y="3853809"/>
            <a:chExt cx="659800" cy="1157638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B61ECB77-C0CA-D620-8433-A726733E21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/>
            <a:stretch>
              <a:fillRect/>
            </a:stretch>
          </p:blipFill>
          <p:spPr>
            <a:xfrm>
              <a:off x="10166226" y="3853809"/>
              <a:ext cx="582230" cy="582229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E867CE17-237C-9145-6F64-D66C10340B2F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10127441" y="4362375"/>
              <a:ext cx="659800" cy="649072"/>
            </a:xfrm>
            <a:prstGeom prst="rect">
              <a:avLst/>
            </a:prstGeom>
          </p:spPr>
        </p:pic>
      </p:grpSp>
      <p:sp>
        <p:nvSpPr>
          <p:cNvPr id="66" name="Rounded Rectangle 65">
            <a:extLst>
              <a:ext uri="{FF2B5EF4-FFF2-40B4-BE49-F238E27FC236}">
                <a16:creationId xmlns:a16="http://schemas.microsoft.com/office/drawing/2014/main" id="{B73F861E-A2CE-F427-4872-A6A58A94BE54}"/>
              </a:ext>
            </a:extLst>
          </p:cNvPr>
          <p:cNvSpPr/>
          <p:nvPr/>
        </p:nvSpPr>
        <p:spPr>
          <a:xfrm>
            <a:off x="10433239" y="2050353"/>
            <a:ext cx="1584507" cy="1292811"/>
          </a:xfrm>
          <a:prstGeom prst="roundRect">
            <a:avLst>
              <a:gd name="adj" fmla="val 12194"/>
            </a:avLst>
          </a:prstGeom>
          <a:noFill/>
          <a:ln w="254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5AA42D64-F654-C42F-A26A-D9B8F0D3CE01}"/>
              </a:ext>
            </a:extLst>
          </p:cNvPr>
          <p:cNvGrpSpPr/>
          <p:nvPr/>
        </p:nvGrpSpPr>
        <p:grpSpPr>
          <a:xfrm>
            <a:off x="10455317" y="2162151"/>
            <a:ext cx="1479738" cy="1033795"/>
            <a:chOff x="9846943" y="1874487"/>
            <a:chExt cx="1479738" cy="1033795"/>
          </a:xfrm>
        </p:grpSpPr>
        <p:pic>
          <p:nvPicPr>
            <p:cNvPr id="74" name="Google Shape;99;p17">
              <a:extLst>
                <a:ext uri="{FF2B5EF4-FFF2-40B4-BE49-F238E27FC236}">
                  <a16:creationId xmlns:a16="http://schemas.microsoft.com/office/drawing/2014/main" id="{CF38CEC8-83B5-3C1E-24A7-9487F5E85351}"/>
                </a:ext>
              </a:extLst>
            </p:cNvPr>
            <p:cNvPicPr/>
            <p:nvPr/>
          </p:nvPicPr>
          <p:blipFill>
            <a:blip r:embed="rId29">
              <a:duotone>
                <a:srgbClr val="2D3E50">
                  <a:shade val="45000"/>
                  <a:satMod val="135000"/>
                </a:srgbClr>
                <a:prstClr val="white"/>
              </a:duotone>
            </a:blip>
            <a:stretch/>
          </p:blipFill>
          <p:spPr>
            <a:xfrm>
              <a:off x="9846943" y="2206220"/>
              <a:ext cx="785777" cy="418302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5" name="Picture 4" descr="logo">
              <a:extLst>
                <a:ext uri="{FF2B5EF4-FFF2-40B4-BE49-F238E27FC236}">
                  <a16:creationId xmlns:a16="http://schemas.microsoft.com/office/drawing/2014/main" id="{7FB4A205-3886-CF87-66AF-10A7C858FB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0" cstate="print">
              <a:duotone>
                <a:srgbClr val="2D3E50">
                  <a:shade val="45000"/>
                  <a:satMod val="135000"/>
                </a:srgb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78867" y="2766786"/>
              <a:ext cx="850303" cy="1414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6" name="Picture 8" descr="GEO Logo">
              <a:extLst>
                <a:ext uri="{FF2B5EF4-FFF2-40B4-BE49-F238E27FC236}">
                  <a16:creationId xmlns:a16="http://schemas.microsoft.com/office/drawing/2014/main" id="{1475E556-F55B-B16C-861D-E90DB153CE8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1">
              <a:duotone>
                <a:srgbClr val="2D3E50">
                  <a:shade val="45000"/>
                  <a:satMod val="135000"/>
                </a:srgb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17154" y="1874487"/>
              <a:ext cx="653133" cy="2997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7" name="Screen Shot 2019-10-07 at 14.38.39.png" descr="Screen Shot 2019-10-07 at 14.38.39.png">
              <a:extLst>
                <a:ext uri="{FF2B5EF4-FFF2-40B4-BE49-F238E27FC236}">
                  <a16:creationId xmlns:a16="http://schemas.microsoft.com/office/drawing/2014/main" id="{B19E5B15-2878-2F69-9AEF-85C67A16BB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BEBA8EAE-BF5A-486C-A8C5-ECC9F3942E4B}">
                  <a14:imgProps xmlns:a14="http://schemas.microsoft.com/office/drawing/2010/main">
                    <a14:imgLayer r:embed="rId33">
                      <a14:imgEffect>
                        <a14:saturation sat="0"/>
                      </a14:imgEffect>
                      <a14:imgEffect>
                        <a14:brightnessContrast bright="17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0609158" y="2339257"/>
              <a:ext cx="717523" cy="167422"/>
            </a:xfrm>
            <a:prstGeom prst="rect">
              <a:avLst/>
            </a:prstGeom>
            <a:ln w="3175" cap="flat">
              <a:noFill/>
              <a:prstDash val="solid"/>
              <a:round/>
            </a:ln>
            <a:effectLst/>
          </p:spPr>
        </p:pic>
      </p:grpSp>
      <p:pic>
        <p:nvPicPr>
          <p:cNvPr id="13" name="Grafik 12">
            <a:extLst>
              <a:ext uri="{FF2B5EF4-FFF2-40B4-BE49-F238E27FC236}">
                <a16:creationId xmlns:a16="http://schemas.microsoft.com/office/drawing/2014/main" id="{3B155C00-3AB9-A73F-E791-F92F344899FE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732892" y="4106624"/>
            <a:ext cx="1780186" cy="1060796"/>
          </a:xfrm>
          <a:prstGeom prst="rect">
            <a:avLst/>
          </a:prstGeom>
        </p:spPr>
      </p:pic>
      <p:pic>
        <p:nvPicPr>
          <p:cNvPr id="15" name="Picture 25">
            <a:extLst>
              <a:ext uri="{FF2B5EF4-FFF2-40B4-BE49-F238E27FC236}">
                <a16:creationId xmlns:a16="http://schemas.microsoft.com/office/drawing/2014/main" id="{A0B2F6CB-FF53-F9EE-DEAB-B926A6DA91D9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062207" y="4177708"/>
            <a:ext cx="1121556" cy="918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5920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78</Words>
  <Application>Microsoft Office PowerPoint</Application>
  <PresentationFormat>Breitbild</PresentationFormat>
  <Paragraphs>54</Paragraphs>
  <Slides>10</Slides>
  <Notes>10</Notes>
  <HiddenSlides>1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Wingdings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Cristina Martins Rodrigues</dc:creator>
  <cp:lastModifiedBy>Cristina Martins Rodrigues</cp:lastModifiedBy>
  <cp:revision>55</cp:revision>
  <dcterms:created xsi:type="dcterms:W3CDTF">2022-10-17T09:13:26Z</dcterms:created>
  <dcterms:modified xsi:type="dcterms:W3CDTF">2023-03-23T15:47:16Z</dcterms:modified>
</cp:coreProperties>
</file>